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7" r:id="rId4"/>
    <p:sldId id="267" r:id="rId5"/>
    <p:sldId id="258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6" autoAdjust="0"/>
  </p:normalViewPr>
  <p:slideViewPr>
    <p:cSldViewPr snapToGrid="0" snapToObjects="1">
      <p:cViewPr varScale="1">
        <p:scale>
          <a:sx n="138" d="100"/>
          <a:sy n="13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6B207-6A9A-AA48-8068-0E63553C85C8}" type="datetime1">
              <a:rPr lang="fr-FR" smtClean="0"/>
              <a:t>28/03/17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C9EC1-09A1-1442-B3C6-0F0968D368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634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09EF9-70F6-2543-928F-15B86AADDFEC}" type="datetime1">
              <a:rPr lang="fr-FR" smtClean="0"/>
              <a:t>28/03/17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EC1C-F494-1D40-A8C7-97E61CB6C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593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EC1C-F494-1D40-A8C7-97E61CB6C05A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EC1C-F494-1D40-A8C7-97E61CB6C05A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EC1C-F494-1D40-A8C7-97E61CB6C05A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EC1C-F494-1D40-A8C7-97E61CB6C05A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EC1C-F494-1D40-A8C7-97E61CB6C05A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EC1C-F494-1D40-A8C7-97E61CB6C05A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EC1C-F494-1D40-A8C7-97E61CB6C05A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EC1C-F494-1D40-A8C7-97E61CB6C05A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EC1C-F494-1D40-A8C7-97E61CB6C05A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EC1C-F494-1D40-A8C7-97E61CB6C05A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Jean-Paul Rakotoarison - Georges-Alexis Kimbidima - Vivien Maillard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Formation Webforce3                                                 e-BM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e</a:t>
            </a:r>
            <a:r>
              <a:rPr lang="fr-FR" dirty="0" smtClean="0"/>
              <a:t>-BM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Electronic</a:t>
            </a:r>
            <a:r>
              <a:rPr lang="fr-FR" dirty="0" smtClean="0"/>
              <a:t>-Business Model</a:t>
            </a:r>
          </a:p>
          <a:p>
            <a:r>
              <a:rPr lang="fr-FR" dirty="0" smtClean="0"/>
              <a:t>Modèle Economique en ligne</a:t>
            </a:r>
          </a:p>
          <a:p>
            <a:endParaRPr lang="fr-FR" dirty="0" smtClean="0"/>
          </a:p>
          <a:p>
            <a:pPr algn="r"/>
            <a:r>
              <a:rPr lang="fr-FR" dirty="0" smtClean="0"/>
              <a:t>28 Mars 2017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5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6-Perspectives post-formation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402"/>
          </a:xfrm>
        </p:spPr>
        <p:txBody>
          <a:bodyPr>
            <a:normAutofit/>
          </a:bodyPr>
          <a:lstStyle/>
          <a:p>
            <a:pPr marL="182880" lvl="1" algn="just"/>
            <a:r>
              <a:rPr lang="fr-FR" sz="3200" dirty="0" smtClean="0"/>
              <a:t>A</a:t>
            </a:r>
            <a:r>
              <a:rPr lang="fr-FR" sz="2800" dirty="0" smtClean="0"/>
              <a:t>utres </a:t>
            </a:r>
            <a:r>
              <a:rPr lang="fr-FR" sz="2800" dirty="0"/>
              <a:t>fonctionnalités à développer</a:t>
            </a:r>
          </a:p>
          <a:p>
            <a:pPr lvl="1" algn="just"/>
            <a:r>
              <a:rPr lang="fr-FR" sz="2400" dirty="0"/>
              <a:t>Gestion de l’impression</a:t>
            </a:r>
          </a:p>
          <a:p>
            <a:pPr lvl="1" algn="just"/>
            <a:r>
              <a:rPr lang="fr-FR" sz="2400" dirty="0" err="1"/>
              <a:t>Chatt</a:t>
            </a:r>
            <a:r>
              <a:rPr lang="fr-FR" sz="2400" dirty="0"/>
              <a:t> </a:t>
            </a:r>
            <a:r>
              <a:rPr lang="fr-FR" sz="2400" dirty="0" smtClean="0"/>
              <a:t>utilisateur</a:t>
            </a:r>
            <a:endParaRPr lang="fr-FR" sz="2400" dirty="0"/>
          </a:p>
          <a:p>
            <a:pPr lvl="1" algn="just"/>
            <a:r>
              <a:rPr lang="fr-FR" sz="2400" dirty="0"/>
              <a:t>Multi-</a:t>
            </a:r>
            <a:r>
              <a:rPr lang="fr-FR" sz="2400" dirty="0" smtClean="0"/>
              <a:t>langues</a:t>
            </a:r>
            <a:endParaRPr lang="fr-FR" dirty="0"/>
          </a:p>
          <a:p>
            <a:pPr lvl="1" algn="just"/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97699" y="0"/>
            <a:ext cx="5108104" cy="329184"/>
          </a:xfrm>
        </p:spPr>
        <p:txBody>
          <a:bodyPr/>
          <a:lstStyle/>
          <a:p>
            <a:r>
              <a:rPr lang="fr-FR" dirty="0" smtClean="0"/>
              <a:t>Formation Webforce3                                                 e-BM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171076" cy="329184"/>
          </a:xfrm>
        </p:spPr>
        <p:txBody>
          <a:bodyPr/>
          <a:lstStyle/>
          <a:p>
            <a:pPr algn="r"/>
            <a:r>
              <a:rPr lang="it-IT" dirty="0" err="1" smtClean="0"/>
              <a:t>Mardi</a:t>
            </a:r>
            <a:r>
              <a:rPr lang="it-IT" dirty="0" smtClean="0"/>
              <a:t> 28 Mars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3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7-Q/R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402"/>
          </a:xfrm>
        </p:spPr>
        <p:txBody>
          <a:bodyPr>
            <a:normAutofit/>
          </a:bodyPr>
          <a:lstStyle/>
          <a:p>
            <a:pPr marL="182880" lvl="1" algn="just"/>
            <a:r>
              <a:rPr lang="fr-FR" sz="4000" dirty="0" smtClean="0"/>
              <a:t>Questions/Réponses</a:t>
            </a:r>
            <a:endParaRPr lang="fr-FR" sz="2800" dirty="0"/>
          </a:p>
          <a:p>
            <a:pPr lvl="1" algn="just"/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97699" y="0"/>
            <a:ext cx="5108104" cy="329184"/>
          </a:xfrm>
        </p:spPr>
        <p:txBody>
          <a:bodyPr/>
          <a:lstStyle/>
          <a:p>
            <a:r>
              <a:rPr lang="fr-FR" dirty="0" smtClean="0"/>
              <a:t>Formation Webforce3                                                 e-BM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171076" cy="329184"/>
          </a:xfrm>
        </p:spPr>
        <p:txBody>
          <a:bodyPr/>
          <a:lstStyle/>
          <a:p>
            <a:pPr algn="r"/>
            <a:r>
              <a:rPr lang="it-IT" dirty="0" err="1" smtClean="0"/>
              <a:t>Mardi</a:t>
            </a:r>
            <a:r>
              <a:rPr lang="it-IT" dirty="0" smtClean="0"/>
              <a:t> 28 Mars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5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5641331"/>
          </a:xfrm>
        </p:spPr>
        <p:txBody>
          <a:bodyPr/>
          <a:lstStyle/>
          <a:p>
            <a:pPr algn="ctr"/>
            <a:r>
              <a:rPr lang="fr-FR" sz="6000" dirty="0" smtClean="0"/>
              <a:t>Merci de votre attention.</a:t>
            </a:r>
            <a:br>
              <a:rPr lang="fr-FR" sz="6000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Georges-Alexis, Vivien &amp; Jean-Paul.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1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fr-FR" sz="2800" dirty="0" smtClean="0"/>
              <a:t>Description du projet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 smtClean="0"/>
              <a:t>Présentation de l’équipe projet (et rôle)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 smtClean="0"/>
              <a:t>Etape de production collective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 smtClean="0"/>
              <a:t>Démonstration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 smtClean="0"/>
              <a:t>Défis relevés au cours du projet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 smtClean="0"/>
              <a:t>Perspectives post-formation d’évolution du projet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 smtClean="0"/>
              <a:t>Questions/Réponses</a:t>
            </a:r>
          </a:p>
          <a:p>
            <a:pPr marL="457200" indent="-457200" algn="just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5108104" cy="329184"/>
          </a:xfrm>
        </p:spPr>
        <p:txBody>
          <a:bodyPr/>
          <a:lstStyle/>
          <a:p>
            <a:r>
              <a:rPr lang="fr-FR" sz="1600" dirty="0" smtClean="0"/>
              <a:t>Formation</a:t>
            </a:r>
            <a:r>
              <a:rPr lang="fr-FR" sz="1400" dirty="0" smtClean="0"/>
              <a:t> WEBFORCE3                                                e-BM</a:t>
            </a:r>
            <a:endParaRPr lang="en-US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171076" cy="329184"/>
          </a:xfrm>
        </p:spPr>
        <p:txBody>
          <a:bodyPr/>
          <a:lstStyle/>
          <a:p>
            <a:pPr algn="r"/>
            <a:r>
              <a:rPr lang="it-IT" sz="1400" dirty="0" err="1" smtClean="0"/>
              <a:t>Mardi</a:t>
            </a:r>
            <a:r>
              <a:rPr lang="it-IT" dirty="0" smtClean="0"/>
              <a:t> </a:t>
            </a:r>
            <a:r>
              <a:rPr lang="it-IT" sz="1400" dirty="0" smtClean="0"/>
              <a:t>28</a:t>
            </a:r>
            <a:r>
              <a:rPr lang="it-IT" dirty="0" smtClean="0"/>
              <a:t> </a:t>
            </a:r>
            <a:r>
              <a:rPr lang="it-IT" sz="1400" dirty="0" smtClean="0"/>
              <a:t>Mars</a:t>
            </a:r>
            <a:r>
              <a:rPr lang="it-IT" dirty="0" smtClean="0"/>
              <a:t> </a:t>
            </a:r>
            <a:r>
              <a:rPr lang="it-IT" sz="1400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11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1-Description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800" dirty="0" smtClean="0"/>
              <a:t>Le Modèle économique d’une entreprise «Business Model» dans un </a:t>
            </a:r>
            <a:r>
              <a:rPr lang="fr-FR" sz="2800" b="1" dirty="0" smtClean="0"/>
              <a:t>Plan d’Affaires </a:t>
            </a:r>
            <a:r>
              <a:rPr lang="fr-FR" sz="2800" dirty="0" smtClean="0"/>
              <a:t>«Business Plan » :</a:t>
            </a:r>
          </a:p>
          <a:p>
            <a:pPr lvl="2" algn="just">
              <a:buSzPct val="50000"/>
              <a:buFont typeface="Wingdings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Synthèse (</a:t>
            </a:r>
            <a:r>
              <a:rPr lang="fr-FR" sz="2400" dirty="0" err="1" smtClean="0"/>
              <a:t>executive</a:t>
            </a:r>
            <a:r>
              <a:rPr lang="fr-FR" sz="2400" dirty="0" smtClean="0"/>
              <a:t> </a:t>
            </a:r>
            <a:r>
              <a:rPr lang="fr-FR" sz="2400" dirty="0" err="1" smtClean="0"/>
              <a:t>summary</a:t>
            </a:r>
            <a:r>
              <a:rPr lang="fr-FR" sz="2400" dirty="0" smtClean="0"/>
              <a:t>)</a:t>
            </a:r>
          </a:p>
          <a:p>
            <a:pPr lvl="2" algn="just">
              <a:buSzPct val="50000"/>
              <a:buFont typeface="Wingdings" charset="2"/>
              <a:buChar char="q"/>
            </a:pPr>
            <a:r>
              <a:rPr lang="fr-FR" sz="2400" dirty="0" smtClean="0"/>
              <a:t> Equipe de management (profil)</a:t>
            </a:r>
          </a:p>
          <a:p>
            <a:pPr lvl="2" algn="just">
              <a:buSzPct val="50000"/>
              <a:buFont typeface="Wingdings" charset="2"/>
              <a:buChar char="q"/>
            </a:pPr>
            <a:r>
              <a:rPr lang="fr-FR" sz="2400" b="1" dirty="0" smtClean="0">
                <a:solidFill>
                  <a:schemeClr val="tx2"/>
                </a:solidFill>
              </a:rPr>
              <a:t> Modèle économique </a:t>
            </a:r>
            <a:r>
              <a:rPr lang="fr-FR" sz="2400" dirty="0" smtClean="0"/>
              <a:t>(vision, marché cible)</a:t>
            </a:r>
          </a:p>
          <a:p>
            <a:pPr lvl="2" algn="just">
              <a:buSzPct val="50000"/>
              <a:buFont typeface="Wingdings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Analyse financière (Business Model=base de calcul)</a:t>
            </a:r>
          </a:p>
          <a:p>
            <a:pPr lvl="2" algn="just">
              <a:buSzPct val="50000"/>
              <a:buFont typeface="Wingdings" charset="2"/>
              <a:buChar char="q"/>
            </a:pPr>
            <a:r>
              <a:rPr lang="fr-FR" sz="2400" dirty="0" smtClean="0"/>
              <a:t> Environnement (économique, marché, concurrence)</a:t>
            </a:r>
          </a:p>
          <a:p>
            <a:pPr lvl="2" algn="just">
              <a:buSzPct val="50000"/>
              <a:buFont typeface="Wingdings" charset="2"/>
              <a:buChar char="q"/>
            </a:pPr>
            <a:r>
              <a:rPr lang="fr-FR" sz="2400" dirty="0"/>
              <a:t> M</a:t>
            </a:r>
            <a:r>
              <a:rPr lang="fr-FR" sz="2400" dirty="0" smtClean="0"/>
              <a:t>ise en œuvre (feuille de route déploiement)</a:t>
            </a:r>
          </a:p>
          <a:p>
            <a:pPr lvl="2" algn="just">
              <a:buSzPct val="50000"/>
              <a:buFont typeface="Wingdings" charset="2"/>
              <a:buChar char="q"/>
            </a:pPr>
            <a:r>
              <a:rPr lang="fr-FR" sz="2400" dirty="0" smtClean="0"/>
              <a:t>  Analyse de risques (SWOT)</a:t>
            </a:r>
          </a:p>
          <a:p>
            <a:pPr lvl="2" algn="just">
              <a:buSzPct val="50000"/>
              <a:buFont typeface="Wingdings" charset="2"/>
              <a:buChar char="q"/>
            </a:pPr>
            <a:r>
              <a:rPr lang="fr-FR" sz="2400" dirty="0" smtClean="0"/>
              <a:t> Conclusion</a:t>
            </a:r>
          </a:p>
          <a:p>
            <a:pPr lvl="2" algn="just">
              <a:buSzPct val="50000"/>
              <a:buFont typeface="Wingdings" charset="2"/>
              <a:buChar char="q"/>
            </a:pPr>
            <a:r>
              <a:rPr lang="fr-FR" sz="2400" dirty="0" smtClean="0"/>
              <a:t> Annexes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5108104" cy="329184"/>
          </a:xfrm>
        </p:spPr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171076" cy="329184"/>
          </a:xfrm>
        </p:spPr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2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Business Model Nouvelle Génération</a:t>
            </a:r>
            <a:r>
              <a:rPr lang="fr-FR" sz="2700" dirty="0" smtClean="0"/>
              <a:t>(*)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89120"/>
              </p:ext>
            </p:extLst>
          </p:nvPr>
        </p:nvGraphicFramePr>
        <p:xfrm>
          <a:off x="230067" y="2373190"/>
          <a:ext cx="8604496" cy="3029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99"/>
                <a:gridCol w="1720899"/>
                <a:gridCol w="860450"/>
                <a:gridCol w="860450"/>
                <a:gridCol w="1720899"/>
                <a:gridCol w="1720899"/>
              </a:tblGrid>
              <a:tr h="1012017">
                <a:tc rowSpan="2">
                  <a:txBody>
                    <a:bodyPr/>
                    <a:lstStyle/>
                    <a:p>
                      <a:pPr algn="just"/>
                      <a:endParaRPr lang="fr-FR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fr-FR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fr-FR" sz="2000" b="0" dirty="0" smtClean="0">
                          <a:solidFill>
                            <a:schemeClr val="tx1"/>
                          </a:solidFill>
                        </a:rPr>
                        <a:t>1-Partenariat</a:t>
                      </a:r>
                      <a:endParaRPr lang="fr-F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fr-FR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fr-FR" sz="2000" b="0" dirty="0" smtClean="0">
                          <a:solidFill>
                            <a:schemeClr val="tx1"/>
                          </a:solidFill>
                        </a:rPr>
                        <a:t>2-Activité-clé</a:t>
                      </a:r>
                      <a:endParaRPr lang="fr-F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just"/>
                      <a:endParaRPr lang="fr-FR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fr-FR" sz="2000" b="0" dirty="0" smtClean="0">
                          <a:solidFill>
                            <a:schemeClr val="tx1"/>
                          </a:solidFill>
                        </a:rPr>
                        <a:t>4-Proposition de valeurs</a:t>
                      </a:r>
                      <a:endParaRPr lang="fr-F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fr-FR" sz="2000" b="0" dirty="0" smtClean="0">
                          <a:solidFill>
                            <a:schemeClr val="tx1"/>
                          </a:solidFill>
                        </a:rPr>
                        <a:t>5-Relation client</a:t>
                      </a:r>
                      <a:endParaRPr lang="fr-F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/>
                      <a:endParaRPr lang="fr-FR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fr-FR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fr-F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7-Segment de clients</a:t>
                      </a:r>
                      <a:endParaRPr lang="fr-FR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201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b="0" dirty="0" smtClean="0">
                          <a:solidFill>
                            <a:schemeClr val="tx1"/>
                          </a:solidFill>
                        </a:rPr>
                        <a:t>3Ressources clé</a:t>
                      </a:r>
                      <a:endParaRPr lang="fr-F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fr-FR" sz="2000" b="0" dirty="0" smtClean="0">
                          <a:solidFill>
                            <a:schemeClr val="tx1"/>
                          </a:solidFill>
                        </a:rPr>
                        <a:t>6-Canaux</a:t>
                      </a:r>
                      <a:endParaRPr lang="fr-F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72009">
                <a:tc gridSpan="3">
                  <a:txBody>
                    <a:bodyPr/>
                    <a:lstStyle/>
                    <a:p>
                      <a:pPr algn="just"/>
                      <a:endParaRPr lang="fr-FR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fr-FR" sz="2000" b="0" dirty="0" smtClean="0">
                          <a:solidFill>
                            <a:schemeClr val="tx1"/>
                          </a:solidFill>
                        </a:rPr>
                        <a:t>8-Structure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</a:rPr>
                        <a:t> de coûts</a:t>
                      </a:r>
                    </a:p>
                    <a:p>
                      <a:pPr algn="just"/>
                      <a:endParaRPr lang="fr-F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/>
                      <a:endParaRPr lang="fr-FR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fr-FR" sz="2000" b="0" dirty="0" smtClean="0">
                          <a:solidFill>
                            <a:schemeClr val="tx1"/>
                          </a:solidFill>
                        </a:rPr>
                        <a:t>9-Flux ou sources de revenus</a:t>
                      </a:r>
                      <a:endParaRPr lang="fr-F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5108104" cy="329184"/>
          </a:xfrm>
        </p:spPr>
        <p:txBody>
          <a:bodyPr/>
          <a:lstStyle/>
          <a:p>
            <a:r>
              <a:rPr lang="fr-FR" smtClean="0"/>
              <a:t>Formation Webforce3                                                 e-BM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171076" cy="329184"/>
          </a:xfrm>
        </p:spPr>
        <p:txBody>
          <a:bodyPr/>
          <a:lstStyle/>
          <a:p>
            <a:pPr algn="r"/>
            <a:r>
              <a:rPr lang="it-IT" smtClean="0"/>
              <a:t>Mardi 28 Mars 2017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317544" y="1947247"/>
            <a:ext cx="6042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Modèle économique d’une entreprise en 9 blocs 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376355" y="5544316"/>
            <a:ext cx="64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533C"/>
                </a:solidFill>
              </a:rPr>
              <a:t>(*</a:t>
            </a:r>
            <a:r>
              <a:rPr lang="fr-FR" dirty="0" smtClean="0">
                <a:solidFill>
                  <a:srgbClr val="D2533C"/>
                </a:solidFill>
              </a:rPr>
              <a:t>) </a:t>
            </a:r>
            <a:r>
              <a:rPr lang="fr-FR" i="1" dirty="0" smtClean="0"/>
              <a:t>Élaboré par une équipe de 470 professionnels de 45 pays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76087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2-Equipe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402"/>
          </a:xfrm>
        </p:spPr>
        <p:txBody>
          <a:bodyPr>
            <a:normAutofit/>
          </a:bodyPr>
          <a:lstStyle/>
          <a:p>
            <a:pPr algn="just"/>
            <a:endParaRPr lang="fr-FR" sz="2800" dirty="0" smtClean="0"/>
          </a:p>
          <a:p>
            <a:pPr algn="just"/>
            <a:r>
              <a:rPr lang="fr-FR" sz="2800" dirty="0" smtClean="0"/>
              <a:t>Jean-Paul RAKOTOARISON (initiateur du projet)</a:t>
            </a:r>
          </a:p>
          <a:p>
            <a:pPr algn="just"/>
            <a:endParaRPr lang="fr-FR" sz="2800" dirty="0" smtClean="0"/>
          </a:p>
          <a:p>
            <a:pPr algn="just"/>
            <a:r>
              <a:rPr lang="fr-FR" sz="2800" dirty="0" smtClean="0"/>
              <a:t>Georges-Alexis KIMBIDIMA</a:t>
            </a:r>
          </a:p>
          <a:p>
            <a:pPr algn="just"/>
            <a:endParaRPr lang="fr-FR" sz="2800" dirty="0" smtClean="0"/>
          </a:p>
          <a:p>
            <a:pPr algn="just"/>
            <a:r>
              <a:rPr lang="fr-FR" sz="2800" dirty="0" smtClean="0"/>
              <a:t>Vivien MAILLARD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97699" y="0"/>
            <a:ext cx="5108104" cy="329184"/>
          </a:xfrm>
        </p:spPr>
        <p:txBody>
          <a:bodyPr/>
          <a:lstStyle/>
          <a:p>
            <a:r>
              <a:rPr lang="fr-FR" dirty="0" smtClean="0"/>
              <a:t>Formation Webforce3                                                 e-BM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171076" cy="329184"/>
          </a:xfrm>
        </p:spPr>
        <p:txBody>
          <a:bodyPr/>
          <a:lstStyle/>
          <a:p>
            <a:pPr algn="r"/>
            <a:r>
              <a:rPr lang="it-IT" dirty="0" err="1" smtClean="0"/>
              <a:t>Mardi</a:t>
            </a:r>
            <a:r>
              <a:rPr lang="it-IT" dirty="0" smtClean="0"/>
              <a:t> 28 Mars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3a-Etapes de production collective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402"/>
          </a:xfrm>
        </p:spPr>
        <p:txBody>
          <a:bodyPr>
            <a:normAutofit/>
          </a:bodyPr>
          <a:lstStyle/>
          <a:p>
            <a:pPr algn="just"/>
            <a:r>
              <a:rPr lang="fr-FR" sz="3600" dirty="0" smtClean="0"/>
              <a:t>Fonctionnalités priorisées</a:t>
            </a:r>
          </a:p>
          <a:p>
            <a:pPr lvl="3" algn="just"/>
            <a:r>
              <a:rPr lang="fr-FR" sz="2800" dirty="0" smtClean="0"/>
              <a:t>Gestion des utilisateurs</a:t>
            </a:r>
          </a:p>
          <a:p>
            <a:pPr lvl="3" algn="just"/>
            <a:r>
              <a:rPr lang="fr-FR" sz="2800" dirty="0" smtClean="0"/>
              <a:t>Gestion du projet professionnel</a:t>
            </a:r>
          </a:p>
          <a:p>
            <a:pPr lvl="3" algn="just"/>
            <a:r>
              <a:rPr lang="fr-FR" sz="2800" dirty="0" smtClean="0"/>
              <a:t>Gestion de la matrice à 9 blocs</a:t>
            </a:r>
          </a:p>
          <a:p>
            <a:pPr lvl="3" algn="just"/>
            <a:r>
              <a:rPr lang="fr-FR" sz="2800" dirty="0" smtClean="0"/>
              <a:t>Gestion du Back office </a:t>
            </a:r>
          </a:p>
          <a:p>
            <a:pPr lvl="3" algn="just"/>
            <a:r>
              <a:rPr lang="fr-FR" sz="2800" dirty="0" smtClean="0"/>
              <a:t>Aide en ligne</a:t>
            </a:r>
            <a:endParaRPr lang="fr-FR" sz="2800" dirty="0"/>
          </a:p>
          <a:p>
            <a:pPr lvl="1" algn="just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97699" y="0"/>
            <a:ext cx="5108104" cy="329184"/>
          </a:xfrm>
        </p:spPr>
        <p:txBody>
          <a:bodyPr/>
          <a:lstStyle/>
          <a:p>
            <a:r>
              <a:rPr lang="fr-FR" dirty="0" smtClean="0"/>
              <a:t>Formation Webforce3                                                 e-BM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171076" cy="329184"/>
          </a:xfrm>
        </p:spPr>
        <p:txBody>
          <a:bodyPr/>
          <a:lstStyle/>
          <a:p>
            <a:pPr algn="r"/>
            <a:r>
              <a:rPr lang="it-IT" dirty="0" err="1" smtClean="0"/>
              <a:t>Mardi</a:t>
            </a:r>
            <a:r>
              <a:rPr lang="it-IT" dirty="0" smtClean="0"/>
              <a:t> 28 Mars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3b-Etapes de production collective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402"/>
          </a:xfrm>
        </p:spPr>
        <p:txBody>
          <a:bodyPr>
            <a:normAutofit/>
          </a:bodyPr>
          <a:lstStyle/>
          <a:p>
            <a:pPr algn="just"/>
            <a:r>
              <a:rPr lang="fr-FR" sz="3200" dirty="0" smtClean="0"/>
              <a:t>Environnement technique Web</a:t>
            </a:r>
          </a:p>
          <a:p>
            <a:pPr lvl="1" algn="just">
              <a:buFont typeface="Wingdings" charset="2"/>
              <a:buChar char="q"/>
            </a:pPr>
            <a:r>
              <a:rPr lang="fr-FR" sz="2400" dirty="0" smtClean="0"/>
              <a:t> Chrome/Firefox sous Windows</a:t>
            </a:r>
          </a:p>
          <a:p>
            <a:pPr lvl="1" algn="just">
              <a:buFont typeface="Wingdings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Editeurs de texte : Notepad++, </a:t>
            </a:r>
            <a:r>
              <a:rPr lang="fr-FR" sz="2400" dirty="0" err="1" smtClean="0"/>
              <a:t>Sublim</a:t>
            </a:r>
            <a:r>
              <a:rPr lang="fr-FR" sz="2400" dirty="0" smtClean="0"/>
              <a:t> </a:t>
            </a:r>
            <a:r>
              <a:rPr lang="fr-FR" sz="2400" dirty="0" err="1" smtClean="0"/>
              <a:t>Text</a:t>
            </a:r>
            <a:r>
              <a:rPr lang="fr-FR" sz="2400" dirty="0" smtClean="0"/>
              <a:t>, </a:t>
            </a:r>
            <a:r>
              <a:rPr lang="fr-FR" sz="2400" dirty="0" err="1" smtClean="0"/>
              <a:t>Atom</a:t>
            </a:r>
            <a:endParaRPr lang="fr-FR" sz="2400" dirty="0" smtClean="0"/>
          </a:p>
          <a:p>
            <a:pPr lvl="1" algn="just">
              <a:buFont typeface="Wingdings" charset="2"/>
              <a:buChar char="q"/>
            </a:pPr>
            <a:r>
              <a:rPr lang="fr-FR" sz="2400" dirty="0" smtClean="0"/>
              <a:t> HTML5 / CSS3 / </a:t>
            </a:r>
            <a:r>
              <a:rPr lang="fr-FR" sz="2400" dirty="0" err="1" smtClean="0"/>
              <a:t>Bootstrap</a:t>
            </a:r>
            <a:r>
              <a:rPr lang="fr-FR" sz="2400" dirty="0" smtClean="0"/>
              <a:t> / JavaScript / </a:t>
            </a:r>
            <a:r>
              <a:rPr lang="fr-FR" sz="2400" dirty="0" err="1" smtClean="0"/>
              <a:t>Jquery</a:t>
            </a:r>
            <a:r>
              <a:rPr lang="fr-FR" sz="2400" dirty="0" smtClean="0"/>
              <a:t> / Ajax / PHP / </a:t>
            </a:r>
            <a:r>
              <a:rPr lang="fr-FR" sz="2400" dirty="0" err="1" smtClean="0"/>
              <a:t>Mysql</a:t>
            </a:r>
            <a:r>
              <a:rPr lang="fr-FR" sz="2400" dirty="0" smtClean="0"/>
              <a:t> / POO / </a:t>
            </a:r>
            <a:r>
              <a:rPr lang="fr-FR" sz="2400" b="1" dirty="0" smtClean="0"/>
              <a:t>MVC</a:t>
            </a:r>
            <a:r>
              <a:rPr lang="fr-FR" sz="2400" dirty="0" smtClean="0"/>
              <a:t> / Responsive web</a:t>
            </a:r>
          </a:p>
          <a:p>
            <a:pPr lvl="1" algn="just">
              <a:buFont typeface="Wingdings" charset="2"/>
              <a:buChar char="q"/>
            </a:pPr>
            <a:r>
              <a:rPr lang="fr-FR" sz="2400" dirty="0" smtClean="0"/>
              <a:t> WAMP / </a:t>
            </a:r>
            <a:r>
              <a:rPr lang="fr-FR" sz="2400" dirty="0" err="1" smtClean="0"/>
              <a:t>Phpmyadmin</a:t>
            </a:r>
            <a:endParaRPr lang="fr-FR" sz="2400" dirty="0" smtClean="0"/>
          </a:p>
          <a:p>
            <a:pPr lvl="1" algn="just">
              <a:buFont typeface="Wingdings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Base de données </a:t>
            </a:r>
            <a:r>
              <a:rPr lang="fr-FR" sz="2400" dirty="0" err="1" smtClean="0"/>
              <a:t>MySql</a:t>
            </a:r>
            <a:r>
              <a:rPr lang="fr-FR" sz="2400" dirty="0" smtClean="0"/>
              <a:t> : MCD MLD MPD</a:t>
            </a:r>
          </a:p>
          <a:p>
            <a:pPr lvl="1" algn="just">
              <a:buFont typeface="Wingdings" charset="2"/>
              <a:buChar char="q"/>
            </a:pPr>
            <a:r>
              <a:rPr lang="fr-FR" sz="2400" b="1" dirty="0" smtClean="0"/>
              <a:t> Framework LARAVEL 5.4 </a:t>
            </a:r>
          </a:p>
          <a:p>
            <a:pPr lvl="1" algn="just">
              <a:buFont typeface="Wingdings" charset="2"/>
              <a:buChar char="q"/>
            </a:pPr>
            <a:r>
              <a:rPr lang="fr-FR" sz="2400" dirty="0" smtClean="0"/>
              <a:t> </a:t>
            </a:r>
            <a:r>
              <a:rPr lang="fr-FR" sz="2400" dirty="0" err="1" smtClean="0"/>
              <a:t>Versionning</a:t>
            </a:r>
            <a:r>
              <a:rPr lang="fr-FR" sz="2400" dirty="0" smtClean="0"/>
              <a:t> : Git</a:t>
            </a:r>
          </a:p>
          <a:p>
            <a:pPr lvl="1" algn="just">
              <a:buFont typeface="Wingdings" charset="2"/>
              <a:buChar char="q"/>
            </a:pPr>
            <a:r>
              <a:rPr lang="fr-FR" sz="2400" dirty="0" smtClean="0"/>
              <a:t> Communication inter-projet :</a:t>
            </a:r>
          </a:p>
          <a:p>
            <a:pPr lvl="2" algn="just">
              <a:buFont typeface="Wingdings" charset="2"/>
              <a:buChar char="Ø"/>
            </a:pPr>
            <a:r>
              <a:rPr lang="fr-FR" sz="2000" dirty="0" smtClean="0"/>
              <a:t>SLACK « Webforce3 Cargo » (</a:t>
            </a:r>
            <a:r>
              <a:rPr lang="fr-FR" sz="2000" dirty="0" err="1" smtClean="0"/>
              <a:t>channel</a:t>
            </a:r>
            <a:r>
              <a:rPr lang="fr-FR" sz="2000" dirty="0" smtClean="0"/>
              <a:t> e-BM)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97699" y="0"/>
            <a:ext cx="5108104" cy="329184"/>
          </a:xfrm>
        </p:spPr>
        <p:txBody>
          <a:bodyPr/>
          <a:lstStyle/>
          <a:p>
            <a:r>
              <a:rPr lang="fr-FR" dirty="0" smtClean="0"/>
              <a:t>Formation Webforce3                                                 e-BM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171076" cy="329184"/>
          </a:xfrm>
        </p:spPr>
        <p:txBody>
          <a:bodyPr/>
          <a:lstStyle/>
          <a:p>
            <a:pPr algn="r"/>
            <a:r>
              <a:rPr lang="it-IT" dirty="0" err="1" smtClean="0"/>
              <a:t>Mardi</a:t>
            </a:r>
            <a:r>
              <a:rPr lang="it-IT" dirty="0" smtClean="0"/>
              <a:t> 28 Mars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0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4-Démonstration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402"/>
          </a:xfrm>
        </p:spPr>
        <p:txBody>
          <a:bodyPr>
            <a:normAutofit/>
          </a:bodyPr>
          <a:lstStyle/>
          <a:p>
            <a:pPr algn="just"/>
            <a:r>
              <a:rPr lang="fr-FR" sz="3200" dirty="0" smtClean="0"/>
              <a:t>Serveur en </a:t>
            </a:r>
            <a:r>
              <a:rPr lang="fr-FR" sz="3200" dirty="0" err="1" smtClean="0"/>
              <a:t>localhost</a:t>
            </a:r>
            <a:r>
              <a:rPr lang="fr-FR" sz="3200" dirty="0" smtClean="0"/>
              <a:t> (pas d’hébergement)</a:t>
            </a:r>
          </a:p>
          <a:p>
            <a:pPr algn="just"/>
            <a:r>
              <a:rPr lang="fr-FR" sz="3200" dirty="0" smtClean="0"/>
              <a:t>Base de données </a:t>
            </a:r>
            <a:r>
              <a:rPr lang="fr-FR" sz="3200" dirty="0" err="1" smtClean="0"/>
              <a:t>MySql</a:t>
            </a:r>
            <a:endParaRPr lang="fr-FR" sz="3200" dirty="0" smtClean="0"/>
          </a:p>
          <a:p>
            <a:pPr lvl="1" algn="just"/>
            <a:r>
              <a:rPr lang="fr-FR" sz="2800" dirty="0" smtClean="0"/>
              <a:t> (vérification sous </a:t>
            </a:r>
            <a:r>
              <a:rPr lang="fr-FR" sz="2800" dirty="0" err="1" smtClean="0"/>
              <a:t>phpmyadmin</a:t>
            </a:r>
            <a:r>
              <a:rPr lang="fr-FR" sz="2800" dirty="0" smtClean="0"/>
              <a:t>)</a:t>
            </a:r>
            <a:endParaRPr lang="fr-FR" dirty="0"/>
          </a:p>
          <a:p>
            <a:pPr lvl="1" algn="just"/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97699" y="0"/>
            <a:ext cx="5108104" cy="329184"/>
          </a:xfrm>
        </p:spPr>
        <p:txBody>
          <a:bodyPr/>
          <a:lstStyle/>
          <a:p>
            <a:r>
              <a:rPr lang="fr-FR" dirty="0" smtClean="0"/>
              <a:t>Formation Webforce3                                                 e-BM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171076" cy="329184"/>
          </a:xfrm>
        </p:spPr>
        <p:txBody>
          <a:bodyPr/>
          <a:lstStyle/>
          <a:p>
            <a:pPr algn="r"/>
            <a:r>
              <a:rPr lang="it-IT" dirty="0" err="1" smtClean="0"/>
              <a:t>Mardi</a:t>
            </a:r>
            <a:r>
              <a:rPr lang="it-IT" dirty="0" smtClean="0"/>
              <a:t> 28 Mars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5-Défis au cours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402"/>
          </a:xfrm>
        </p:spPr>
        <p:txBody>
          <a:bodyPr>
            <a:normAutofit/>
          </a:bodyPr>
          <a:lstStyle/>
          <a:p>
            <a:pPr algn="just"/>
            <a:r>
              <a:rPr lang="fr-FR" sz="3200" dirty="0" err="1" smtClean="0"/>
              <a:t>Versionning</a:t>
            </a:r>
            <a:r>
              <a:rPr lang="fr-FR" sz="3200" dirty="0" smtClean="0"/>
              <a:t> : Git/</a:t>
            </a:r>
            <a:r>
              <a:rPr lang="fr-FR" sz="3200" dirty="0" err="1" smtClean="0"/>
              <a:t>GitHub</a:t>
            </a:r>
            <a:endParaRPr lang="fr-FR" sz="3200" dirty="0" smtClean="0"/>
          </a:p>
          <a:p>
            <a:pPr algn="just"/>
            <a:r>
              <a:rPr lang="fr-FR" sz="3200" dirty="0" smtClean="0"/>
              <a:t>Prise en main de LARAVEL+ </a:t>
            </a:r>
            <a:r>
              <a:rPr lang="fr-FR" sz="3200" dirty="0" smtClean="0"/>
              <a:t>débogage</a:t>
            </a:r>
            <a:endParaRPr lang="fr-FR" sz="3200" dirty="0" smtClean="0"/>
          </a:p>
          <a:p>
            <a:pPr algn="just"/>
            <a:r>
              <a:rPr lang="fr-FR" sz="3200" dirty="0" smtClean="0"/>
              <a:t>Evaluation des t</a:t>
            </a:r>
            <a:r>
              <a:rPr lang="fr-FR" sz="3200" dirty="0" smtClean="0"/>
              <a:t>â</a:t>
            </a:r>
            <a:r>
              <a:rPr lang="fr-FR" sz="3200" dirty="0" smtClean="0"/>
              <a:t>ches </a:t>
            </a:r>
            <a:r>
              <a:rPr lang="fr-FR" sz="3200" dirty="0" smtClean="0"/>
              <a:t>: </a:t>
            </a:r>
            <a:r>
              <a:rPr lang="fr-FR" sz="3200" dirty="0" smtClean="0"/>
              <a:t>diminution </a:t>
            </a:r>
            <a:r>
              <a:rPr lang="fr-FR" sz="3200" dirty="0" smtClean="0"/>
              <a:t>des </a:t>
            </a:r>
            <a:r>
              <a:rPr lang="fr-FR" sz="3200" dirty="0" smtClean="0"/>
              <a:t>fonctionnalités à développer</a:t>
            </a:r>
            <a:endParaRPr lang="fr-FR" sz="3200" dirty="0" smtClean="0"/>
          </a:p>
          <a:p>
            <a:pPr algn="just"/>
            <a:r>
              <a:rPr lang="fr-FR" sz="3200" dirty="0"/>
              <a:t>Application constante </a:t>
            </a:r>
            <a:r>
              <a:rPr lang="fr-FR" sz="3200" dirty="0" smtClean="0"/>
              <a:t>de la recommandation en terme de qualité web (indentation, factorisation du code, commentaires pertinentes,…)</a:t>
            </a:r>
          </a:p>
          <a:p>
            <a:pPr algn="just"/>
            <a:endParaRPr lang="fr-FR" dirty="0"/>
          </a:p>
          <a:p>
            <a:pPr lvl="1" algn="just"/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97699" y="0"/>
            <a:ext cx="5108104" cy="329184"/>
          </a:xfrm>
        </p:spPr>
        <p:txBody>
          <a:bodyPr/>
          <a:lstStyle/>
          <a:p>
            <a:r>
              <a:rPr lang="fr-FR" dirty="0" smtClean="0"/>
              <a:t>Formation Webforce3                                                 e-BM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171076" cy="329184"/>
          </a:xfrm>
        </p:spPr>
        <p:txBody>
          <a:bodyPr/>
          <a:lstStyle/>
          <a:p>
            <a:pPr algn="r"/>
            <a:r>
              <a:rPr lang="it-IT" dirty="0" err="1" smtClean="0"/>
              <a:t>Mardi</a:t>
            </a:r>
            <a:r>
              <a:rPr lang="it-IT" dirty="0" smtClean="0"/>
              <a:t> 28 Mars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2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166</TotalTime>
  <Words>592</Words>
  <Application>Microsoft Macintosh PowerPoint</Application>
  <PresentationFormat>Présentation à l'écran (4:3)</PresentationFormat>
  <Paragraphs>130</Paragraphs>
  <Slides>12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Clarté</vt:lpstr>
      <vt:lpstr>e-BM</vt:lpstr>
      <vt:lpstr>Agenda</vt:lpstr>
      <vt:lpstr>1-Description du projet</vt:lpstr>
      <vt:lpstr>Business Model Nouvelle Génération(*)</vt:lpstr>
      <vt:lpstr>2-Equipe projet</vt:lpstr>
      <vt:lpstr>3a-Etapes de production collective</vt:lpstr>
      <vt:lpstr>3b-Etapes de production collective</vt:lpstr>
      <vt:lpstr>4-Démonstration</vt:lpstr>
      <vt:lpstr>5-Défis au cours du projet</vt:lpstr>
      <vt:lpstr>6-Perspectives post-formation</vt:lpstr>
      <vt:lpstr>7-Q/R</vt:lpstr>
      <vt:lpstr>Merci de votre attention.  Georges-Alexis, Vivien &amp; Jean-Paul.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e-BM</dc:title>
  <dc:creator>Jean-Paul Rakotoarison</dc:creator>
  <cp:lastModifiedBy>sean r</cp:lastModifiedBy>
  <cp:revision>30</cp:revision>
  <dcterms:created xsi:type="dcterms:W3CDTF">2017-03-28T01:42:46Z</dcterms:created>
  <dcterms:modified xsi:type="dcterms:W3CDTF">2017-03-28T04:42:02Z</dcterms:modified>
</cp:coreProperties>
</file>