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Libre Franklin"/>
      <p:regular r:id="rId29"/>
      <p:bold r:id="rId30"/>
      <p:italic r:id="rId31"/>
      <p:boldItalic r:id="rId32"/>
    </p:embeddedFont>
    <p:embeddedFont>
      <p:font typeface="Libre Franklin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ibreFranklin-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ibreFranklin-italic.fntdata"/><Relationship Id="rId30" Type="http://schemas.openxmlformats.org/officeDocument/2006/relationships/font" Target="fonts/LibreFranklin-bold.fntdata"/><Relationship Id="rId11" Type="http://schemas.openxmlformats.org/officeDocument/2006/relationships/slide" Target="slides/slide4.xml"/><Relationship Id="rId33" Type="http://schemas.openxmlformats.org/officeDocument/2006/relationships/font" Target="fonts/LibreFranklinMedium-regular.fntdata"/><Relationship Id="rId10" Type="http://schemas.openxmlformats.org/officeDocument/2006/relationships/slide" Target="slides/slide3.xml"/><Relationship Id="rId32" Type="http://schemas.openxmlformats.org/officeDocument/2006/relationships/font" Target="fonts/LibreFranklin-boldItalic.fntdata"/><Relationship Id="rId13" Type="http://schemas.openxmlformats.org/officeDocument/2006/relationships/slide" Target="slides/slide6.xml"/><Relationship Id="rId35" Type="http://schemas.openxmlformats.org/officeDocument/2006/relationships/font" Target="fonts/LibreFranklinMedium-italic.fntdata"/><Relationship Id="rId12" Type="http://schemas.openxmlformats.org/officeDocument/2006/relationships/slide" Target="slides/slide5.xml"/><Relationship Id="rId34" Type="http://schemas.openxmlformats.org/officeDocument/2006/relationships/font" Target="fonts/LibreFranklinMedium-bold.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LibreFranklinMedium-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a4e4afb7a_2_53:notes"/>
          <p:cNvSpPr/>
          <p:nvPr>
            <p:ph idx="2" type="sldImg"/>
          </p:nvPr>
        </p:nvSpPr>
        <p:spPr>
          <a:xfrm>
            <a:off x="685800" y="1143000"/>
            <a:ext cx="548640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g2ca4e4afb7a_2_53:notes"/>
          <p:cNvSpPr txBox="1"/>
          <p:nvPr>
            <p:ph idx="1" type="body"/>
          </p:nvPr>
        </p:nvSpPr>
        <p:spPr>
          <a:xfrm>
            <a:off x="685800" y="4400640"/>
            <a:ext cx="5486400" cy="36003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59" name="Google Shape;159;g2ca4e4afb7a_2_53: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c2b3d1b0a_1_12: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g2cc2b3d1b0a_1_12: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26" name="Google Shape;226;g2cc2b3d1b0a_1_12: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c26920d66_0_0: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g2cc26920d66_0_0: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33" name="Google Shape;233;g2cc26920d66_0_0: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c26920d66_0_6: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g2cc26920d66_0_6: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40" name="Google Shape;240;g2cc26920d66_0_6: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a4e4afb7a_2_132: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g2ca4e4afb7a_2_132: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47" name="Google Shape;247;g2ca4e4afb7a_2_132: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c2b3d1b0a_5_23: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g2cc2b3d1b0a_5_23: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72" name="Google Shape;272;g2cc2b3d1b0a_5_23: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c26920d66_1_3: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g2cc26920d66_1_3: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80" name="Google Shape;280;g2cc26920d66_1_3: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b035fcefb_7_9: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2cb035fcefb_7_9: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87" name="Google Shape;287;g2cb035fcefb_7_9: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c2b3d1b0a_6_1: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g2cc2b3d1b0a_6_1: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95" name="Google Shape;295;g2cc2b3d1b0a_6_1: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c2b3d1b0a_6_18: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g2cc2b3d1b0a_6_18: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05" name="Google Shape;305;g2cc2b3d1b0a_6_18: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cc26920d66_0_12: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g2cc26920d66_0_12: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14" name="Google Shape;314;g2cc26920d66_0_12: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a4e4afb7a_2_113: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g2ca4e4afb7a_2_113: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66" name="Google Shape;166;g2ca4e4afb7a_2_113: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c33b1d59e_0_2: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g2cc33b1d59e_0_2: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22" name="Google Shape;322;g2cc33b1d59e_0_2: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a4e4afb7a_2_138: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g2ca4e4afb7a_2_138: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31" name="Google Shape;331;g2ca4e4afb7a_2_138: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c2b3d1b0a_1_6: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g2cc2b3d1b0a_1_6: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73" name="Google Shape;173;g2cc2b3d1b0a_1_6: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c26920d66_2_3: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g2cc26920d66_2_3: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80" name="Google Shape;180;g2cc26920d66_2_3: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a4e4afb7a_2_126: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g2ca4e4afb7a_2_126: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87" name="Google Shape;187;g2ca4e4afb7a_2_126: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b035fcefb_1_0: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g2cb035fcefb_1_0: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194" name="Google Shape;194;g2cb035fcefb_1_0: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c26920d66_0_32: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g2cc26920d66_0_32: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01" name="Google Shape;201;g2cc26920d66_0_32: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b035fcefb_1_9: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g2cb035fcefb_1_9: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10" name="Google Shape;210;g2cb035fcefb_1_9: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b035fcefb_1_18:notes"/>
          <p:cNvSpPr/>
          <p:nvPr>
            <p:ph idx="2" type="sldImg"/>
          </p:nvPr>
        </p:nvSpPr>
        <p:spPr>
          <a:xfrm>
            <a:off x="685800" y="1143000"/>
            <a:ext cx="54864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g2cb035fcefb_1_18:notes"/>
          <p:cNvSpPr txBox="1"/>
          <p:nvPr>
            <p:ph idx="1" type="body"/>
          </p:nvPr>
        </p:nvSpPr>
        <p:spPr>
          <a:xfrm>
            <a:off x="685800" y="4400640"/>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17" name="Google Shape;217;g2cb035fcefb_1_18:notes"/>
          <p:cNvSpPr txBox="1"/>
          <p:nvPr/>
        </p:nvSpPr>
        <p:spPr>
          <a:xfrm>
            <a:off x="3884760" y="8685360"/>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14"/>
          <p:cNvSpPr txBox="1"/>
          <p:nvPr>
            <p:ph idx="1" type="subTitle"/>
          </p:nvPr>
        </p:nvSpPr>
        <p:spPr>
          <a:xfrm>
            <a:off x="1145340" y="2100060"/>
            <a:ext cx="5946210" cy="10152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9" name="Shape 59"/>
        <p:cNvGrpSpPr/>
        <p:nvPr/>
      </p:nvGrpSpPr>
      <p:grpSpPr>
        <a:xfrm>
          <a:off x="0" y="0"/>
          <a:ext cx="0" cy="0"/>
          <a:chOff x="0" y="0"/>
          <a:chExt cx="0" cy="0"/>
        </a:xfrm>
      </p:grpSpPr>
      <p:sp>
        <p:nvSpPr>
          <p:cNvPr id="60" name="Google Shape;60;p16"/>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6"/>
          <p:cNvSpPr txBox="1"/>
          <p:nvPr>
            <p:ph idx="1" type="body"/>
          </p:nvPr>
        </p:nvSpPr>
        <p:spPr>
          <a:xfrm>
            <a:off x="1145340" y="2100060"/>
            <a:ext cx="594621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2" name="Shape 62"/>
        <p:cNvGrpSpPr/>
        <p:nvPr/>
      </p:nvGrpSpPr>
      <p:grpSpPr>
        <a:xfrm>
          <a:off x="0" y="0"/>
          <a:ext cx="0" cy="0"/>
          <a:chOff x="0" y="0"/>
          <a:chExt cx="0" cy="0"/>
        </a:xfrm>
      </p:grpSpPr>
      <p:sp>
        <p:nvSpPr>
          <p:cNvPr id="63" name="Google Shape;63;p17"/>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7"/>
          <p:cNvSpPr txBox="1"/>
          <p:nvPr>
            <p:ph idx="1" type="body"/>
          </p:nvPr>
        </p:nvSpPr>
        <p:spPr>
          <a:xfrm>
            <a:off x="1145340" y="2100060"/>
            <a:ext cx="290169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65" name="Google Shape;65;p17"/>
          <p:cNvSpPr txBox="1"/>
          <p:nvPr>
            <p:ph idx="2" type="body"/>
          </p:nvPr>
        </p:nvSpPr>
        <p:spPr>
          <a:xfrm>
            <a:off x="4192290" y="2100060"/>
            <a:ext cx="290169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8"/>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8" name="Shape 68"/>
        <p:cNvGrpSpPr/>
        <p:nvPr/>
      </p:nvGrpSpPr>
      <p:grpSpPr>
        <a:xfrm>
          <a:off x="0" y="0"/>
          <a:ext cx="0" cy="0"/>
          <a:chOff x="0" y="0"/>
          <a:chExt cx="0" cy="0"/>
        </a:xfrm>
      </p:grpSpPr>
      <p:sp>
        <p:nvSpPr>
          <p:cNvPr id="69" name="Google Shape;69;p19"/>
          <p:cNvSpPr txBox="1"/>
          <p:nvPr>
            <p:ph idx="1" type="subTitle"/>
          </p:nvPr>
        </p:nvSpPr>
        <p:spPr>
          <a:xfrm>
            <a:off x="1145340" y="843480"/>
            <a:ext cx="5946210" cy="582579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0" name="Shape 70"/>
        <p:cNvGrpSpPr/>
        <p:nvPr/>
      </p:nvGrpSpPr>
      <p:grpSpPr>
        <a:xfrm>
          <a:off x="0" y="0"/>
          <a:ext cx="0" cy="0"/>
          <a:chOff x="0" y="0"/>
          <a:chExt cx="0" cy="0"/>
        </a:xfrm>
      </p:grpSpPr>
      <p:sp>
        <p:nvSpPr>
          <p:cNvPr id="71" name="Google Shape;71;p20"/>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0"/>
          <p:cNvSpPr txBox="1"/>
          <p:nvPr>
            <p:ph idx="1" type="body"/>
          </p:nvPr>
        </p:nvSpPr>
        <p:spPr>
          <a:xfrm>
            <a:off x="1145340" y="210006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3" name="Google Shape;73;p20"/>
          <p:cNvSpPr txBox="1"/>
          <p:nvPr>
            <p:ph idx="2" type="body"/>
          </p:nvPr>
        </p:nvSpPr>
        <p:spPr>
          <a:xfrm>
            <a:off x="4192290" y="2100060"/>
            <a:ext cx="290169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4" name="Google Shape;74;p20"/>
          <p:cNvSpPr txBox="1"/>
          <p:nvPr>
            <p:ph idx="3" type="body"/>
          </p:nvPr>
        </p:nvSpPr>
        <p:spPr>
          <a:xfrm>
            <a:off x="1145340" y="263034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5" name="Shape 75"/>
        <p:cNvGrpSpPr/>
        <p:nvPr/>
      </p:nvGrpSpPr>
      <p:grpSpPr>
        <a:xfrm>
          <a:off x="0" y="0"/>
          <a:ext cx="0" cy="0"/>
          <a:chOff x="0" y="0"/>
          <a:chExt cx="0" cy="0"/>
        </a:xfrm>
      </p:grpSpPr>
      <p:sp>
        <p:nvSpPr>
          <p:cNvPr id="76" name="Google Shape;76;p21"/>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21"/>
          <p:cNvSpPr txBox="1"/>
          <p:nvPr>
            <p:ph idx="1" type="body"/>
          </p:nvPr>
        </p:nvSpPr>
        <p:spPr>
          <a:xfrm>
            <a:off x="1145340" y="2100060"/>
            <a:ext cx="290169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8" name="Google Shape;78;p21"/>
          <p:cNvSpPr txBox="1"/>
          <p:nvPr>
            <p:ph idx="2" type="body"/>
          </p:nvPr>
        </p:nvSpPr>
        <p:spPr>
          <a:xfrm>
            <a:off x="4192290" y="210006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79" name="Google Shape;79;p21"/>
          <p:cNvSpPr txBox="1"/>
          <p:nvPr>
            <p:ph idx="3" type="body"/>
          </p:nvPr>
        </p:nvSpPr>
        <p:spPr>
          <a:xfrm>
            <a:off x="4192290" y="263034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0" name="Shape 80"/>
        <p:cNvGrpSpPr/>
        <p:nvPr/>
      </p:nvGrpSpPr>
      <p:grpSpPr>
        <a:xfrm>
          <a:off x="0" y="0"/>
          <a:ext cx="0" cy="0"/>
          <a:chOff x="0" y="0"/>
          <a:chExt cx="0" cy="0"/>
        </a:xfrm>
      </p:grpSpPr>
      <p:sp>
        <p:nvSpPr>
          <p:cNvPr id="81" name="Google Shape;81;p22"/>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22"/>
          <p:cNvSpPr txBox="1"/>
          <p:nvPr>
            <p:ph idx="1" type="body"/>
          </p:nvPr>
        </p:nvSpPr>
        <p:spPr>
          <a:xfrm>
            <a:off x="1145340" y="210006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3" name="Google Shape;83;p22"/>
          <p:cNvSpPr txBox="1"/>
          <p:nvPr>
            <p:ph idx="2" type="body"/>
          </p:nvPr>
        </p:nvSpPr>
        <p:spPr>
          <a:xfrm>
            <a:off x="4192290" y="210006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4" name="Google Shape;84;p22"/>
          <p:cNvSpPr txBox="1"/>
          <p:nvPr>
            <p:ph idx="3" type="body"/>
          </p:nvPr>
        </p:nvSpPr>
        <p:spPr>
          <a:xfrm>
            <a:off x="1145340" y="2630340"/>
            <a:ext cx="594621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5" name="Shape 85"/>
        <p:cNvGrpSpPr/>
        <p:nvPr/>
      </p:nvGrpSpPr>
      <p:grpSpPr>
        <a:xfrm>
          <a:off x="0" y="0"/>
          <a:ext cx="0" cy="0"/>
          <a:chOff x="0" y="0"/>
          <a:chExt cx="0" cy="0"/>
        </a:xfrm>
      </p:grpSpPr>
      <p:sp>
        <p:nvSpPr>
          <p:cNvPr id="86" name="Google Shape;86;p23"/>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23"/>
          <p:cNvSpPr txBox="1"/>
          <p:nvPr>
            <p:ph idx="1" type="body"/>
          </p:nvPr>
        </p:nvSpPr>
        <p:spPr>
          <a:xfrm>
            <a:off x="1145340" y="2100060"/>
            <a:ext cx="594621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88" name="Google Shape;88;p23"/>
          <p:cNvSpPr txBox="1"/>
          <p:nvPr>
            <p:ph idx="2" type="body"/>
          </p:nvPr>
        </p:nvSpPr>
        <p:spPr>
          <a:xfrm>
            <a:off x="1145340" y="2630340"/>
            <a:ext cx="594621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9" name="Shape 89"/>
        <p:cNvGrpSpPr/>
        <p:nvPr/>
      </p:nvGrpSpPr>
      <p:grpSpPr>
        <a:xfrm>
          <a:off x="0" y="0"/>
          <a:ext cx="0" cy="0"/>
          <a:chOff x="0" y="0"/>
          <a:chExt cx="0" cy="0"/>
        </a:xfrm>
      </p:grpSpPr>
      <p:sp>
        <p:nvSpPr>
          <p:cNvPr id="90" name="Google Shape;90;p24"/>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24"/>
          <p:cNvSpPr txBox="1"/>
          <p:nvPr>
            <p:ph idx="1" type="body"/>
          </p:nvPr>
        </p:nvSpPr>
        <p:spPr>
          <a:xfrm>
            <a:off x="1145340" y="210006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2" name="Google Shape;92;p24"/>
          <p:cNvSpPr txBox="1"/>
          <p:nvPr>
            <p:ph idx="2" type="body"/>
          </p:nvPr>
        </p:nvSpPr>
        <p:spPr>
          <a:xfrm>
            <a:off x="4192290" y="210006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3" name="Google Shape;93;p24"/>
          <p:cNvSpPr txBox="1"/>
          <p:nvPr>
            <p:ph idx="3" type="body"/>
          </p:nvPr>
        </p:nvSpPr>
        <p:spPr>
          <a:xfrm>
            <a:off x="1145340" y="263034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4" name="Google Shape;94;p24"/>
          <p:cNvSpPr txBox="1"/>
          <p:nvPr>
            <p:ph idx="4" type="body"/>
          </p:nvPr>
        </p:nvSpPr>
        <p:spPr>
          <a:xfrm>
            <a:off x="4192290" y="2630340"/>
            <a:ext cx="290169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5" name="Shape 95"/>
        <p:cNvGrpSpPr/>
        <p:nvPr/>
      </p:nvGrpSpPr>
      <p:grpSpPr>
        <a:xfrm>
          <a:off x="0" y="0"/>
          <a:ext cx="0" cy="0"/>
          <a:chOff x="0" y="0"/>
          <a:chExt cx="0" cy="0"/>
        </a:xfrm>
      </p:grpSpPr>
      <p:sp>
        <p:nvSpPr>
          <p:cNvPr id="96" name="Google Shape;96;p25"/>
          <p:cNvSpPr txBox="1"/>
          <p:nvPr>
            <p:ph type="title"/>
          </p:nvPr>
        </p:nvSpPr>
        <p:spPr>
          <a:xfrm>
            <a:off x="1145340" y="843480"/>
            <a:ext cx="5946210" cy="125658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5"/>
          <p:cNvSpPr txBox="1"/>
          <p:nvPr>
            <p:ph idx="1" type="body"/>
          </p:nvPr>
        </p:nvSpPr>
        <p:spPr>
          <a:xfrm>
            <a:off x="1145340" y="2100060"/>
            <a:ext cx="191457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8" name="Google Shape;98;p25"/>
          <p:cNvSpPr txBox="1"/>
          <p:nvPr>
            <p:ph idx="2" type="body"/>
          </p:nvPr>
        </p:nvSpPr>
        <p:spPr>
          <a:xfrm>
            <a:off x="3156030" y="2100060"/>
            <a:ext cx="191457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99" name="Google Shape;99;p25"/>
          <p:cNvSpPr txBox="1"/>
          <p:nvPr>
            <p:ph idx="3" type="body"/>
          </p:nvPr>
        </p:nvSpPr>
        <p:spPr>
          <a:xfrm>
            <a:off x="5166450" y="2100060"/>
            <a:ext cx="191457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0" name="Google Shape;100;p25"/>
          <p:cNvSpPr txBox="1"/>
          <p:nvPr>
            <p:ph idx="4" type="body"/>
          </p:nvPr>
        </p:nvSpPr>
        <p:spPr>
          <a:xfrm>
            <a:off x="1145340" y="2630340"/>
            <a:ext cx="191457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1" name="Google Shape;101;p25"/>
          <p:cNvSpPr txBox="1"/>
          <p:nvPr>
            <p:ph idx="5" type="body"/>
          </p:nvPr>
        </p:nvSpPr>
        <p:spPr>
          <a:xfrm>
            <a:off x="3156030" y="2630340"/>
            <a:ext cx="191457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02" name="Google Shape;102;p25"/>
          <p:cNvSpPr txBox="1"/>
          <p:nvPr>
            <p:ph idx="6" type="body"/>
          </p:nvPr>
        </p:nvSpPr>
        <p:spPr>
          <a:xfrm>
            <a:off x="5166450" y="2630340"/>
            <a:ext cx="1914570" cy="48411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8" name="Shape 10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9" name="Shape 109"/>
        <p:cNvGrpSpPr/>
        <p:nvPr/>
      </p:nvGrpSpPr>
      <p:grpSpPr>
        <a:xfrm>
          <a:off x="0" y="0"/>
          <a:ext cx="0" cy="0"/>
          <a:chOff x="0" y="0"/>
          <a:chExt cx="0" cy="0"/>
        </a:xfrm>
      </p:grpSpPr>
      <p:sp>
        <p:nvSpPr>
          <p:cNvPr id="110" name="Google Shape;110;p28"/>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8"/>
          <p:cNvSpPr txBox="1"/>
          <p:nvPr>
            <p:ph idx="1" type="subTitle"/>
          </p:nvPr>
        </p:nvSpPr>
        <p:spPr>
          <a:xfrm>
            <a:off x="1145340" y="2100060"/>
            <a:ext cx="5946300" cy="10152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2" name="Shape 112"/>
        <p:cNvGrpSpPr/>
        <p:nvPr/>
      </p:nvGrpSpPr>
      <p:grpSpPr>
        <a:xfrm>
          <a:off x="0" y="0"/>
          <a:ext cx="0" cy="0"/>
          <a:chOff x="0" y="0"/>
          <a:chExt cx="0" cy="0"/>
        </a:xfrm>
      </p:grpSpPr>
      <p:sp>
        <p:nvSpPr>
          <p:cNvPr id="113" name="Google Shape;113;p29"/>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9"/>
          <p:cNvSpPr txBox="1"/>
          <p:nvPr>
            <p:ph idx="1" type="body"/>
          </p:nvPr>
        </p:nvSpPr>
        <p:spPr>
          <a:xfrm>
            <a:off x="1145340" y="2100060"/>
            <a:ext cx="594630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5" name="Shape 115"/>
        <p:cNvGrpSpPr/>
        <p:nvPr/>
      </p:nvGrpSpPr>
      <p:grpSpPr>
        <a:xfrm>
          <a:off x="0" y="0"/>
          <a:ext cx="0" cy="0"/>
          <a:chOff x="0" y="0"/>
          <a:chExt cx="0" cy="0"/>
        </a:xfrm>
      </p:grpSpPr>
      <p:sp>
        <p:nvSpPr>
          <p:cNvPr id="116" name="Google Shape;116;p30"/>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30"/>
          <p:cNvSpPr txBox="1"/>
          <p:nvPr>
            <p:ph idx="1" type="body"/>
          </p:nvPr>
        </p:nvSpPr>
        <p:spPr>
          <a:xfrm>
            <a:off x="1145340" y="2100060"/>
            <a:ext cx="290160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18" name="Google Shape;118;p30"/>
          <p:cNvSpPr txBox="1"/>
          <p:nvPr>
            <p:ph idx="2" type="body"/>
          </p:nvPr>
        </p:nvSpPr>
        <p:spPr>
          <a:xfrm>
            <a:off x="4192290" y="2100060"/>
            <a:ext cx="290160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31"/>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1" name="Shape 121"/>
        <p:cNvGrpSpPr/>
        <p:nvPr/>
      </p:nvGrpSpPr>
      <p:grpSpPr>
        <a:xfrm>
          <a:off x="0" y="0"/>
          <a:ext cx="0" cy="0"/>
          <a:chOff x="0" y="0"/>
          <a:chExt cx="0" cy="0"/>
        </a:xfrm>
      </p:grpSpPr>
      <p:sp>
        <p:nvSpPr>
          <p:cNvPr id="122" name="Google Shape;122;p32"/>
          <p:cNvSpPr txBox="1"/>
          <p:nvPr>
            <p:ph idx="1" type="subTitle"/>
          </p:nvPr>
        </p:nvSpPr>
        <p:spPr>
          <a:xfrm>
            <a:off x="1145340" y="843480"/>
            <a:ext cx="5946300" cy="582570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3" name="Shape 123"/>
        <p:cNvGrpSpPr/>
        <p:nvPr/>
      </p:nvGrpSpPr>
      <p:grpSpPr>
        <a:xfrm>
          <a:off x="0" y="0"/>
          <a:ext cx="0" cy="0"/>
          <a:chOff x="0" y="0"/>
          <a:chExt cx="0" cy="0"/>
        </a:xfrm>
      </p:grpSpPr>
      <p:sp>
        <p:nvSpPr>
          <p:cNvPr id="124" name="Google Shape;124;p33"/>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33"/>
          <p:cNvSpPr txBox="1"/>
          <p:nvPr>
            <p:ph idx="1" type="body"/>
          </p:nvPr>
        </p:nvSpPr>
        <p:spPr>
          <a:xfrm>
            <a:off x="1145340" y="210006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6" name="Google Shape;126;p33"/>
          <p:cNvSpPr txBox="1"/>
          <p:nvPr>
            <p:ph idx="2" type="body"/>
          </p:nvPr>
        </p:nvSpPr>
        <p:spPr>
          <a:xfrm>
            <a:off x="4192290" y="2100060"/>
            <a:ext cx="290160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27" name="Google Shape;127;p33"/>
          <p:cNvSpPr txBox="1"/>
          <p:nvPr>
            <p:ph idx="3" type="body"/>
          </p:nvPr>
        </p:nvSpPr>
        <p:spPr>
          <a:xfrm>
            <a:off x="1145340" y="263034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8" name="Shape 128"/>
        <p:cNvGrpSpPr/>
        <p:nvPr/>
      </p:nvGrpSpPr>
      <p:grpSpPr>
        <a:xfrm>
          <a:off x="0" y="0"/>
          <a:ext cx="0" cy="0"/>
          <a:chOff x="0" y="0"/>
          <a:chExt cx="0" cy="0"/>
        </a:xfrm>
      </p:grpSpPr>
      <p:sp>
        <p:nvSpPr>
          <p:cNvPr id="129" name="Google Shape;129;p34"/>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34"/>
          <p:cNvSpPr txBox="1"/>
          <p:nvPr>
            <p:ph idx="1" type="body"/>
          </p:nvPr>
        </p:nvSpPr>
        <p:spPr>
          <a:xfrm>
            <a:off x="1145340" y="2100060"/>
            <a:ext cx="2901600" cy="1015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1" name="Google Shape;131;p34"/>
          <p:cNvSpPr txBox="1"/>
          <p:nvPr>
            <p:ph idx="2" type="body"/>
          </p:nvPr>
        </p:nvSpPr>
        <p:spPr>
          <a:xfrm>
            <a:off x="4192290" y="210006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2" name="Google Shape;132;p34"/>
          <p:cNvSpPr txBox="1"/>
          <p:nvPr>
            <p:ph idx="3" type="body"/>
          </p:nvPr>
        </p:nvSpPr>
        <p:spPr>
          <a:xfrm>
            <a:off x="4192290" y="263034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3" name="Shape 133"/>
        <p:cNvGrpSpPr/>
        <p:nvPr/>
      </p:nvGrpSpPr>
      <p:grpSpPr>
        <a:xfrm>
          <a:off x="0" y="0"/>
          <a:ext cx="0" cy="0"/>
          <a:chOff x="0" y="0"/>
          <a:chExt cx="0" cy="0"/>
        </a:xfrm>
      </p:grpSpPr>
      <p:sp>
        <p:nvSpPr>
          <p:cNvPr id="134" name="Google Shape;134;p35"/>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35"/>
          <p:cNvSpPr txBox="1"/>
          <p:nvPr>
            <p:ph idx="1" type="body"/>
          </p:nvPr>
        </p:nvSpPr>
        <p:spPr>
          <a:xfrm>
            <a:off x="1145340" y="210006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6" name="Google Shape;136;p35"/>
          <p:cNvSpPr txBox="1"/>
          <p:nvPr>
            <p:ph idx="2" type="body"/>
          </p:nvPr>
        </p:nvSpPr>
        <p:spPr>
          <a:xfrm>
            <a:off x="4192290" y="210006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37" name="Google Shape;137;p35"/>
          <p:cNvSpPr txBox="1"/>
          <p:nvPr>
            <p:ph idx="3" type="body"/>
          </p:nvPr>
        </p:nvSpPr>
        <p:spPr>
          <a:xfrm>
            <a:off x="1145340" y="2630340"/>
            <a:ext cx="59463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8" name="Shape 138"/>
        <p:cNvGrpSpPr/>
        <p:nvPr/>
      </p:nvGrpSpPr>
      <p:grpSpPr>
        <a:xfrm>
          <a:off x="0" y="0"/>
          <a:ext cx="0" cy="0"/>
          <a:chOff x="0" y="0"/>
          <a:chExt cx="0" cy="0"/>
        </a:xfrm>
      </p:grpSpPr>
      <p:sp>
        <p:nvSpPr>
          <p:cNvPr id="139" name="Google Shape;139;p36"/>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36"/>
          <p:cNvSpPr txBox="1"/>
          <p:nvPr>
            <p:ph idx="1" type="body"/>
          </p:nvPr>
        </p:nvSpPr>
        <p:spPr>
          <a:xfrm>
            <a:off x="1145340" y="2100060"/>
            <a:ext cx="59463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41" name="Google Shape;141;p36"/>
          <p:cNvSpPr txBox="1"/>
          <p:nvPr>
            <p:ph idx="2" type="body"/>
          </p:nvPr>
        </p:nvSpPr>
        <p:spPr>
          <a:xfrm>
            <a:off x="1145340" y="2630340"/>
            <a:ext cx="59463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2" name="Shape 142"/>
        <p:cNvGrpSpPr/>
        <p:nvPr/>
      </p:nvGrpSpPr>
      <p:grpSpPr>
        <a:xfrm>
          <a:off x="0" y="0"/>
          <a:ext cx="0" cy="0"/>
          <a:chOff x="0" y="0"/>
          <a:chExt cx="0" cy="0"/>
        </a:xfrm>
      </p:grpSpPr>
      <p:sp>
        <p:nvSpPr>
          <p:cNvPr id="143" name="Google Shape;143;p37"/>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37"/>
          <p:cNvSpPr txBox="1"/>
          <p:nvPr>
            <p:ph idx="1" type="body"/>
          </p:nvPr>
        </p:nvSpPr>
        <p:spPr>
          <a:xfrm>
            <a:off x="1145340" y="210006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45" name="Google Shape;145;p37"/>
          <p:cNvSpPr txBox="1"/>
          <p:nvPr>
            <p:ph idx="2" type="body"/>
          </p:nvPr>
        </p:nvSpPr>
        <p:spPr>
          <a:xfrm>
            <a:off x="4192290" y="210006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46" name="Google Shape;146;p37"/>
          <p:cNvSpPr txBox="1"/>
          <p:nvPr>
            <p:ph idx="3" type="body"/>
          </p:nvPr>
        </p:nvSpPr>
        <p:spPr>
          <a:xfrm>
            <a:off x="1145340" y="263034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47" name="Google Shape;147;p37"/>
          <p:cNvSpPr txBox="1"/>
          <p:nvPr>
            <p:ph idx="4" type="body"/>
          </p:nvPr>
        </p:nvSpPr>
        <p:spPr>
          <a:xfrm>
            <a:off x="4192290" y="2630340"/>
            <a:ext cx="2901600"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8" name="Shape 148"/>
        <p:cNvGrpSpPr/>
        <p:nvPr/>
      </p:nvGrpSpPr>
      <p:grpSpPr>
        <a:xfrm>
          <a:off x="0" y="0"/>
          <a:ext cx="0" cy="0"/>
          <a:chOff x="0" y="0"/>
          <a:chExt cx="0" cy="0"/>
        </a:xfrm>
      </p:grpSpPr>
      <p:sp>
        <p:nvSpPr>
          <p:cNvPr id="149" name="Google Shape;149;p38"/>
          <p:cNvSpPr txBox="1"/>
          <p:nvPr>
            <p:ph type="title"/>
          </p:nvPr>
        </p:nvSpPr>
        <p:spPr>
          <a:xfrm>
            <a:off x="1145340" y="843480"/>
            <a:ext cx="5946300" cy="12566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38"/>
          <p:cNvSpPr txBox="1"/>
          <p:nvPr>
            <p:ph idx="1" type="body"/>
          </p:nvPr>
        </p:nvSpPr>
        <p:spPr>
          <a:xfrm>
            <a:off x="1145340" y="2100060"/>
            <a:ext cx="1914525"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51" name="Google Shape;151;p38"/>
          <p:cNvSpPr txBox="1"/>
          <p:nvPr>
            <p:ph idx="2" type="body"/>
          </p:nvPr>
        </p:nvSpPr>
        <p:spPr>
          <a:xfrm>
            <a:off x="3156030" y="2100060"/>
            <a:ext cx="1914525"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52" name="Google Shape;152;p38"/>
          <p:cNvSpPr txBox="1"/>
          <p:nvPr>
            <p:ph idx="3" type="body"/>
          </p:nvPr>
        </p:nvSpPr>
        <p:spPr>
          <a:xfrm>
            <a:off x="5166450" y="2100060"/>
            <a:ext cx="1914525"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53" name="Google Shape;153;p38"/>
          <p:cNvSpPr txBox="1"/>
          <p:nvPr>
            <p:ph idx="4" type="body"/>
          </p:nvPr>
        </p:nvSpPr>
        <p:spPr>
          <a:xfrm>
            <a:off x="1145340" y="2630340"/>
            <a:ext cx="1914525"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54" name="Google Shape;154;p38"/>
          <p:cNvSpPr txBox="1"/>
          <p:nvPr>
            <p:ph idx="5" type="body"/>
          </p:nvPr>
        </p:nvSpPr>
        <p:spPr>
          <a:xfrm>
            <a:off x="3156030" y="2630340"/>
            <a:ext cx="1914525"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
        <p:nvSpPr>
          <p:cNvPr id="155" name="Google Shape;155;p38"/>
          <p:cNvSpPr txBox="1"/>
          <p:nvPr>
            <p:ph idx="6" type="body"/>
          </p:nvPr>
        </p:nvSpPr>
        <p:spPr>
          <a:xfrm>
            <a:off x="5166450" y="2630340"/>
            <a:ext cx="1914525" cy="484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100"/>
              <a:buNone/>
              <a:defRPr/>
            </a:lvl1pPr>
            <a:lvl2pPr indent="-228600" lvl="1" marL="914400" algn="l">
              <a:lnSpc>
                <a:spcPct val="100000"/>
              </a:lnSpc>
              <a:spcBef>
                <a:spcPts val="0"/>
              </a:spcBef>
              <a:spcAft>
                <a:spcPts val="0"/>
              </a:spcAft>
              <a:buSzPts val="1100"/>
              <a:buNone/>
              <a:defRPr/>
            </a:lvl2pPr>
            <a:lvl3pPr indent="-228600" lvl="2" marL="1371600" algn="l">
              <a:lnSpc>
                <a:spcPct val="100000"/>
              </a:lnSpc>
              <a:spcBef>
                <a:spcPts val="0"/>
              </a:spcBef>
              <a:spcAft>
                <a:spcPts val="0"/>
              </a:spcAft>
              <a:buSzPts val="1100"/>
              <a:buNone/>
              <a:defRPr/>
            </a:lvl3pPr>
            <a:lvl4pPr indent="-228600" lvl="3" marL="1828800" algn="l">
              <a:lnSpc>
                <a:spcPct val="100000"/>
              </a:lnSpc>
              <a:spcBef>
                <a:spcPts val="0"/>
              </a:spcBef>
              <a:spcAft>
                <a:spcPts val="0"/>
              </a:spcAft>
              <a:buSzPts val="1100"/>
              <a:buNone/>
              <a:defRPr/>
            </a:lvl4pPr>
            <a:lvl5pPr indent="-228600" lvl="4" marL="2286000" algn="l">
              <a:lnSpc>
                <a:spcPct val="100000"/>
              </a:lnSpc>
              <a:spcBef>
                <a:spcPts val="0"/>
              </a:spcBef>
              <a:spcAft>
                <a:spcPts val="0"/>
              </a:spcAft>
              <a:buSzPts val="1100"/>
              <a:buNone/>
              <a:defRPr/>
            </a:lvl5pPr>
            <a:lvl6pPr indent="-228600" lvl="5" marL="2743200" algn="l">
              <a:lnSpc>
                <a:spcPct val="100000"/>
              </a:lnSpc>
              <a:spcBef>
                <a:spcPts val="0"/>
              </a:spcBef>
              <a:spcAft>
                <a:spcPts val="0"/>
              </a:spcAft>
              <a:buSzPts val="1100"/>
              <a:buNone/>
              <a:defRPr/>
            </a:lvl6pPr>
            <a:lvl7pPr indent="-228600" lvl="6" marL="3200400" algn="l">
              <a:lnSpc>
                <a:spcPct val="100000"/>
              </a:lnSpc>
              <a:spcBef>
                <a:spcPts val="0"/>
              </a:spcBef>
              <a:spcAft>
                <a:spcPts val="0"/>
              </a:spcAft>
              <a:buSzPts val="1100"/>
              <a:buNone/>
              <a:defRPr/>
            </a:lvl7pPr>
            <a:lvl8pPr indent="-228600" lvl="7" marL="3657600" algn="l">
              <a:lnSpc>
                <a:spcPct val="100000"/>
              </a:lnSpc>
              <a:spcBef>
                <a:spcPts val="0"/>
              </a:spcBef>
              <a:spcAft>
                <a:spcPts val="0"/>
              </a:spcAft>
              <a:buSzPts val="1100"/>
              <a:buNone/>
              <a:defRPr/>
            </a:lvl8pPr>
            <a:lvl9pPr indent="-228600" lvl="8" marL="4114800"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8.png"/><Relationship Id="rId2" Type="http://schemas.openxmlformats.org/officeDocument/2006/relationships/image" Target="../media/image1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theme" Target="../theme/theme1.xml"/><Relationship Id="rId14" Type="http://schemas.openxmlformats.org/officeDocument/2006/relationships/slideLayout" Target="../slideLayouts/slideLayout2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8.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4886190" y="85860"/>
            <a:ext cx="4257630" cy="5057910"/>
          </a:xfrm>
          <a:prstGeom prst="rect">
            <a:avLst/>
          </a:prstGeom>
          <a:noFill/>
          <a:ln>
            <a:noFill/>
          </a:ln>
        </p:spPr>
      </p:pic>
      <p:sp>
        <p:nvSpPr>
          <p:cNvPr id="52" name="Google Shape;52;p13"/>
          <p:cNvSpPr txBox="1"/>
          <p:nvPr>
            <p:ph type="title"/>
          </p:nvPr>
        </p:nvSpPr>
        <p:spPr>
          <a:xfrm>
            <a:off x="1142910" y="841860"/>
            <a:ext cx="6858000" cy="1178280"/>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457110" y="1203390"/>
            <a:ext cx="822933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id="54" name="Google Shape;54;p13"/>
          <p:cNvPicPr preferRelativeResize="0"/>
          <p:nvPr/>
        </p:nvPicPr>
        <p:blipFill rotWithShape="1">
          <a:blip r:embed="rId2">
            <a:alphaModFix/>
          </a:blip>
          <a:srcRect b="0" l="0" r="0" t="0"/>
          <a:stretch/>
        </p:blipFill>
        <p:spPr>
          <a:xfrm>
            <a:off x="243300" y="4427906"/>
            <a:ext cx="1785132" cy="61261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rotWithShape="1">
          <a:blip r:embed="rId1">
            <a:alphaModFix/>
          </a:blip>
          <a:srcRect b="0" l="0" r="0" t="0"/>
          <a:stretch/>
        </p:blipFill>
        <p:spPr>
          <a:xfrm>
            <a:off x="7335360" y="2994840"/>
            <a:ext cx="1808731" cy="2148660"/>
          </a:xfrm>
          <a:prstGeom prst="rect">
            <a:avLst/>
          </a:prstGeom>
          <a:noFill/>
          <a:ln>
            <a:noFill/>
          </a:ln>
        </p:spPr>
      </p:pic>
      <p:sp>
        <p:nvSpPr>
          <p:cNvPr id="105" name="Google Shape;105;p26"/>
          <p:cNvSpPr txBox="1"/>
          <p:nvPr>
            <p:ph type="title"/>
          </p:nvPr>
        </p:nvSpPr>
        <p:spPr>
          <a:xfrm>
            <a:off x="628560" y="273780"/>
            <a:ext cx="7886700" cy="664650"/>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6" name="Google Shape;106;p26"/>
          <p:cNvSpPr txBox="1"/>
          <p:nvPr>
            <p:ph idx="2" type="title"/>
          </p:nvPr>
        </p:nvSpPr>
        <p:spPr>
          <a:xfrm>
            <a:off x="628560" y="938520"/>
            <a:ext cx="7886700" cy="369405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7" name="Google Shape;107;p26"/>
          <p:cNvSpPr txBox="1"/>
          <p:nvPr>
            <p:ph idx="1" type="body"/>
          </p:nvPr>
        </p:nvSpPr>
        <p:spPr>
          <a:xfrm>
            <a:off x="457110" y="1203390"/>
            <a:ext cx="8229375" cy="298305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4.png"/><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sp>
        <p:nvSpPr>
          <p:cNvPr id="161" name="Google Shape;161;p39"/>
          <p:cNvSpPr txBox="1"/>
          <p:nvPr/>
        </p:nvSpPr>
        <p:spPr>
          <a:xfrm>
            <a:off x="1142910" y="841860"/>
            <a:ext cx="6858000" cy="1178280"/>
          </a:xfrm>
          <a:prstGeom prst="rect">
            <a:avLst/>
          </a:prstGeom>
          <a:noFill/>
          <a:ln>
            <a:noFill/>
          </a:ln>
        </p:spPr>
        <p:txBody>
          <a:bodyPr anchorCtr="0" anchor="b" bIns="34275" lIns="68575" spcFirstLastPara="1" rIns="68575" wrap="square" tIns="34275">
            <a:normAutofit fontScale="85000" lnSpcReduction="20000"/>
          </a:bodyPr>
          <a:lstStyle/>
          <a:p>
            <a:pPr indent="0" lvl="0" marL="0" marR="0" rtl="0" algn="l">
              <a:lnSpc>
                <a:spcPct val="90000"/>
              </a:lnSpc>
              <a:spcBef>
                <a:spcPts val="0"/>
              </a:spcBef>
              <a:spcAft>
                <a:spcPts val="0"/>
              </a:spcAft>
              <a:buClr>
                <a:srgbClr val="000000"/>
              </a:buClr>
              <a:buSzPct val="100000"/>
              <a:buFont typeface="Arial"/>
              <a:buNone/>
            </a:pPr>
            <a:r>
              <a:rPr b="1" i="0" lang="ko" sz="2400" u="none" cap="none" strike="noStrike">
                <a:solidFill>
                  <a:srgbClr val="1E407C"/>
                </a:solidFill>
                <a:latin typeface="Libre Franklin Medium"/>
                <a:ea typeface="Libre Franklin Medium"/>
                <a:cs typeface="Libre Franklin Medium"/>
                <a:sym typeface="Libre Franklin Medium"/>
              </a:rPr>
              <a:t>DS 410 - Miniproject</a:t>
            </a:r>
            <a:endParaRPr b="1" i="0" sz="2400" u="none" cap="none" strike="noStrike">
              <a:solidFill>
                <a:srgbClr val="1E407C"/>
              </a:solidFill>
              <a:latin typeface="Libre Franklin Medium"/>
              <a:ea typeface="Libre Franklin Medium"/>
              <a:cs typeface="Libre Franklin Medium"/>
              <a:sym typeface="Libre Franklin Medium"/>
            </a:endParaRPr>
          </a:p>
          <a:p>
            <a:pPr indent="0" lvl="0" marL="0" marR="0" rtl="0" algn="l">
              <a:lnSpc>
                <a:spcPct val="90000"/>
              </a:lnSpc>
              <a:spcBef>
                <a:spcPts val="0"/>
              </a:spcBef>
              <a:spcAft>
                <a:spcPts val="0"/>
              </a:spcAft>
              <a:buClr>
                <a:srgbClr val="000000"/>
              </a:buClr>
              <a:buSzPct val="100000"/>
              <a:buFont typeface="Arial"/>
              <a:buNone/>
            </a:pPr>
            <a:r>
              <a:rPr lang="ko" sz="2400">
                <a:solidFill>
                  <a:srgbClr val="1E407C"/>
                </a:solidFill>
                <a:latin typeface="Libre Franklin"/>
                <a:ea typeface="Libre Franklin"/>
                <a:cs typeface="Libre Franklin"/>
                <a:sym typeface="Libre Franklin"/>
              </a:rPr>
              <a:t>Kakao</a:t>
            </a:r>
            <a:endParaRPr b="0" i="0" sz="2400" u="none" cap="none" strike="noStrike">
              <a:solidFill>
                <a:srgbClr val="1E407C"/>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ct val="147163"/>
              <a:buFont typeface="Arial"/>
              <a:buNone/>
            </a:pPr>
            <a:r>
              <a:t/>
            </a:r>
            <a:endParaRPr sz="1630">
              <a:solidFill>
                <a:srgbClr val="1E407C"/>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ct val="147163"/>
              <a:buFont typeface="Arial"/>
              <a:buNone/>
            </a:pPr>
            <a:r>
              <a:rPr lang="ko" sz="1630">
                <a:solidFill>
                  <a:srgbClr val="1E407C"/>
                </a:solidFill>
                <a:latin typeface="Libre Franklin"/>
                <a:ea typeface="Libre Franklin"/>
                <a:cs typeface="Libre Franklin"/>
                <a:sym typeface="Libre Franklin"/>
              </a:rPr>
              <a:t>Dongyeon Kang, Jay Patel, Jiho Lee, </a:t>
            </a:r>
            <a:endParaRPr sz="1630">
              <a:solidFill>
                <a:srgbClr val="1E407C"/>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ct val="147163"/>
              <a:buFont typeface="Arial"/>
              <a:buNone/>
            </a:pPr>
            <a:r>
              <a:rPr lang="ko" sz="1630">
                <a:solidFill>
                  <a:srgbClr val="1E407C"/>
                </a:solidFill>
                <a:latin typeface="Libre Franklin"/>
                <a:ea typeface="Libre Franklin"/>
                <a:cs typeface="Libre Franklin"/>
                <a:sym typeface="Libre Franklin"/>
              </a:rPr>
              <a:t>Jongmin Chung, Junho Lee, Seongeun Kim,</a:t>
            </a:r>
            <a:endParaRPr sz="1630">
              <a:solidFill>
                <a:srgbClr val="1E407C"/>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000000"/>
              </a:buClr>
              <a:buSzPct val="147163"/>
              <a:buFont typeface="Arial"/>
              <a:buNone/>
            </a:pPr>
            <a:r>
              <a:rPr lang="ko" sz="1630">
                <a:solidFill>
                  <a:srgbClr val="1E407C"/>
                </a:solidFill>
                <a:latin typeface="Libre Franklin"/>
                <a:ea typeface="Libre Franklin"/>
                <a:cs typeface="Libre Franklin"/>
                <a:sym typeface="Libre Franklin"/>
              </a:rPr>
              <a:t>Sunwoo Kim, Yong Jun Choi </a:t>
            </a:r>
            <a:endParaRPr sz="1630">
              <a:solidFill>
                <a:srgbClr val="1E407C"/>
              </a:solidFill>
              <a:latin typeface="Libre Franklin"/>
              <a:ea typeface="Libre Franklin"/>
              <a:cs typeface="Libre Franklin"/>
              <a:sym typeface="Libre Franklin"/>
            </a:endParaRPr>
          </a:p>
        </p:txBody>
      </p:sp>
      <p:sp>
        <p:nvSpPr>
          <p:cNvPr id="162" name="Google Shape;162;p39"/>
          <p:cNvSpPr txBox="1"/>
          <p:nvPr/>
        </p:nvSpPr>
        <p:spPr>
          <a:xfrm>
            <a:off x="1142906" y="2252605"/>
            <a:ext cx="6858000" cy="897075"/>
          </a:xfrm>
          <a:prstGeom prst="rect">
            <a:avLst/>
          </a:prstGeom>
          <a:noFill/>
          <a:ln>
            <a:noFill/>
          </a:ln>
        </p:spPr>
        <p:txBody>
          <a:bodyPr anchorCtr="0" anchor="t" bIns="34275" lIns="68575" spcFirstLastPara="1" rIns="68575" wrap="square" tIns="34275">
            <a:noAutofit/>
          </a:bodyPr>
          <a:lstStyle/>
          <a:p>
            <a:pPr indent="0" lvl="0" marL="0" marR="0" rtl="0" algn="l">
              <a:lnSpc>
                <a:spcPct val="200000"/>
              </a:lnSpc>
              <a:spcBef>
                <a:spcPts val="0"/>
              </a:spcBef>
              <a:spcAft>
                <a:spcPts val="0"/>
              </a:spcAft>
              <a:buClr>
                <a:srgbClr val="000000"/>
              </a:buClr>
              <a:buSzPts val="2000"/>
              <a:buFont typeface="Arial"/>
              <a:buNone/>
            </a:pPr>
            <a:r>
              <a:rPr b="1" lang="ko" sz="2300">
                <a:solidFill>
                  <a:srgbClr val="202124"/>
                </a:solidFill>
                <a:highlight>
                  <a:srgbClr val="FFFFFF"/>
                </a:highlight>
              </a:rPr>
              <a:t>Book recommendations</a:t>
            </a:r>
            <a:endParaRPr b="1" i="0" sz="3200" u="none" cap="none" strike="noStrike">
              <a:solidFill>
                <a:srgbClr val="000000"/>
              </a:solidFill>
              <a:latin typeface="Libre Franklin"/>
              <a:ea typeface="Libre Franklin"/>
              <a:cs typeface="Libre Franklin"/>
              <a:sym typeface="Libre Franklin"/>
            </a:endParaRPr>
          </a:p>
          <a:p>
            <a:pPr indent="0" lvl="0" marL="0" marR="0" rtl="0" algn="l">
              <a:lnSpc>
                <a:spcPct val="200000"/>
              </a:lnSpc>
              <a:spcBef>
                <a:spcPts val="0"/>
              </a:spcBef>
              <a:spcAft>
                <a:spcPts val="0"/>
              </a:spcAft>
              <a:buClr>
                <a:srgbClr val="000000"/>
              </a:buClr>
              <a:buSzPts val="2000"/>
              <a:buFont typeface="Arial"/>
              <a:buNone/>
            </a:pPr>
            <a:r>
              <a:t/>
            </a:r>
            <a:endParaRPr sz="2000">
              <a:latin typeface="Libre Franklin"/>
              <a:ea typeface="Libre Franklin"/>
              <a:cs typeface="Libre Franklin"/>
              <a:sym typeface="Libre Franklin"/>
            </a:endParaRPr>
          </a:p>
          <a:p>
            <a:pPr indent="0" lvl="0" marL="0" rtl="0" algn="l">
              <a:lnSpc>
                <a:spcPct val="115000"/>
              </a:lnSpc>
              <a:spcBef>
                <a:spcPts val="0"/>
              </a:spcBef>
              <a:spcAft>
                <a:spcPts val="0"/>
              </a:spcAft>
              <a:buNone/>
            </a:pPr>
            <a:r>
              <a:t/>
            </a:r>
            <a:endParaRPr sz="200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48"/>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lang="ko" sz="2900">
                <a:solidFill>
                  <a:srgbClr val="009CDE"/>
                </a:solidFill>
                <a:latin typeface="Libre Franklin Medium"/>
                <a:ea typeface="Libre Franklin Medium"/>
                <a:cs typeface="Libre Franklin Medium"/>
                <a:sym typeface="Libre Franklin Medium"/>
              </a:rPr>
              <a:t>Data Pre-processing (Cont’)</a:t>
            </a:r>
            <a:endParaRPr b="0" i="0" sz="2900" u="none" cap="none" strike="noStrike">
              <a:solidFill>
                <a:srgbClr val="000000"/>
              </a:solidFill>
              <a:latin typeface="Arial"/>
              <a:ea typeface="Arial"/>
              <a:cs typeface="Arial"/>
              <a:sym typeface="Arial"/>
            </a:endParaRPr>
          </a:p>
        </p:txBody>
      </p:sp>
      <p:sp>
        <p:nvSpPr>
          <p:cNvPr id="229" name="Google Shape;229;p48"/>
          <p:cNvSpPr txBox="1"/>
          <p:nvPr/>
        </p:nvSpPr>
        <p:spPr>
          <a:xfrm>
            <a:off x="304294" y="807194"/>
            <a:ext cx="8040900" cy="3599700"/>
          </a:xfrm>
          <a:prstGeom prst="rect">
            <a:avLst/>
          </a:prstGeom>
          <a:noFill/>
          <a:ln>
            <a:noFill/>
          </a:ln>
        </p:spPr>
        <p:txBody>
          <a:bodyPr anchorCtr="0" anchor="t" bIns="68575" lIns="68575" spcFirstLastPara="1" rIns="68575" wrap="square" tIns="68575">
            <a:noAutofit/>
          </a:bodyPr>
          <a:lstStyle/>
          <a:p>
            <a:pPr indent="0" lvl="0" marL="457200" rtl="0" algn="l">
              <a:lnSpc>
                <a:spcPct val="115000"/>
              </a:lnSpc>
              <a:spcBef>
                <a:spcPts val="0"/>
              </a:spcBef>
              <a:spcAft>
                <a:spcPts val="0"/>
              </a:spcAft>
              <a:buNone/>
            </a:pPr>
            <a:r>
              <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ko">
                <a:solidFill>
                  <a:schemeClr val="dk1"/>
                </a:solidFill>
              </a:rPr>
              <a:t>Data merging &amp; sample data</a:t>
            </a:r>
            <a:endParaRPr b="1">
              <a:solidFill>
                <a:schemeClr val="dk1"/>
              </a:solidFill>
            </a:endParaRPr>
          </a:p>
          <a:p>
            <a:pPr indent="0" lvl="0" marL="457200" rtl="0" algn="l">
              <a:lnSpc>
                <a:spcPct val="115000"/>
              </a:lnSpc>
              <a:spcBef>
                <a:spcPts val="0"/>
              </a:spcBef>
              <a:spcAft>
                <a:spcPts val="0"/>
              </a:spcAft>
              <a:buNone/>
            </a:pPr>
            <a:r>
              <a:rPr b="1" lang="ko">
                <a:solidFill>
                  <a:schemeClr val="dk1"/>
                </a:solidFill>
              </a:rPr>
              <a:t>: </a:t>
            </a:r>
            <a:r>
              <a:rPr lang="ko">
                <a:solidFill>
                  <a:schemeClr val="dk1"/>
                </a:solidFill>
              </a:rPr>
              <a:t>Merged the two datasets using a common key to enrich the raw rating data with additional contextual information.</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ko">
                <a:solidFill>
                  <a:schemeClr val="dk1"/>
                </a:solidFill>
              </a:rPr>
              <a:t>Sample data</a:t>
            </a:r>
            <a:endParaRPr b="1">
              <a:solidFill>
                <a:schemeClr val="dk1"/>
              </a:solidFill>
            </a:endParaRPr>
          </a:p>
          <a:p>
            <a:pPr indent="0" lvl="0" marL="457200" rtl="0" algn="l">
              <a:lnSpc>
                <a:spcPct val="115000"/>
              </a:lnSpc>
              <a:spcBef>
                <a:spcPts val="0"/>
              </a:spcBef>
              <a:spcAft>
                <a:spcPts val="0"/>
              </a:spcAft>
              <a:buNone/>
            </a:pPr>
            <a:r>
              <a:rPr b="1" lang="ko">
                <a:solidFill>
                  <a:schemeClr val="dk1"/>
                </a:solidFill>
              </a:rPr>
              <a:t>:  </a:t>
            </a:r>
            <a:r>
              <a:rPr lang="ko">
                <a:solidFill>
                  <a:schemeClr val="dk1"/>
                </a:solidFill>
              </a:rPr>
              <a:t>Utilized sample dataset by creating a 10 percent random value from the full dataset to enhance efficiency and explore the data structure distribution and relationship for prototyping models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ko">
                <a:solidFill>
                  <a:schemeClr val="dk1"/>
                </a:solidFill>
              </a:rPr>
              <a:t>Data cleaning</a:t>
            </a:r>
            <a:endParaRPr b="1">
              <a:solidFill>
                <a:schemeClr val="dk1"/>
              </a:solidFill>
            </a:endParaRPr>
          </a:p>
          <a:p>
            <a:pPr indent="0" lvl="0" marL="457200" rtl="0" algn="l">
              <a:lnSpc>
                <a:spcPct val="115000"/>
              </a:lnSpc>
              <a:spcBef>
                <a:spcPts val="0"/>
              </a:spcBef>
              <a:spcAft>
                <a:spcPts val="0"/>
              </a:spcAft>
              <a:buNone/>
            </a:pPr>
            <a:r>
              <a:rPr b="1" lang="ko">
                <a:solidFill>
                  <a:schemeClr val="dk1"/>
                </a:solidFill>
              </a:rPr>
              <a:t>: </a:t>
            </a:r>
            <a:r>
              <a:rPr lang="ko">
                <a:solidFill>
                  <a:schemeClr val="dk1"/>
                </a:solidFill>
              </a:rPr>
              <a:t>Removed null values in essential columns like Review/score, Title, and User_id to enhance the data quality</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ko">
                <a:solidFill>
                  <a:schemeClr val="dk1"/>
                </a:solidFill>
              </a:rPr>
              <a:t>String Indexing</a:t>
            </a:r>
            <a:endParaRPr b="1">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b="1" lang="ko">
                <a:solidFill>
                  <a:schemeClr val="dk1"/>
                </a:solidFill>
              </a:rPr>
              <a:t>: </a:t>
            </a:r>
            <a:r>
              <a:rPr lang="ko">
                <a:solidFill>
                  <a:schemeClr val="dk1"/>
                </a:solidFill>
              </a:rPr>
              <a:t>User_id and Title are indexed to numeric values to be utilized for ALS</a:t>
            </a:r>
            <a:endParaRPr b="1"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4" name="Shape 234"/>
        <p:cNvGrpSpPr/>
        <p:nvPr/>
      </p:nvGrpSpPr>
      <p:grpSpPr>
        <a:xfrm>
          <a:off x="0" y="0"/>
          <a:ext cx="0" cy="0"/>
          <a:chOff x="0" y="0"/>
          <a:chExt cx="0" cy="0"/>
        </a:xfrm>
      </p:grpSpPr>
      <p:sp>
        <p:nvSpPr>
          <p:cNvPr id="235" name="Google Shape;235;p49"/>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Methods</a:t>
            </a:r>
            <a:endParaRPr b="0" i="0" sz="2900" u="none" cap="none" strike="noStrike">
              <a:solidFill>
                <a:srgbClr val="000000"/>
              </a:solidFill>
              <a:latin typeface="Arial"/>
              <a:ea typeface="Arial"/>
              <a:cs typeface="Arial"/>
              <a:sym typeface="Arial"/>
            </a:endParaRPr>
          </a:p>
        </p:txBody>
      </p:sp>
      <p:sp>
        <p:nvSpPr>
          <p:cNvPr id="236" name="Google Shape;236;p49"/>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SzPts val="1700"/>
              <a:buChar char="●"/>
            </a:pPr>
            <a:r>
              <a:rPr lang="ko" sz="1700"/>
              <a:t>Method Used: </a:t>
            </a:r>
            <a:r>
              <a:rPr b="1" lang="ko" sz="1700"/>
              <a:t>ALS</a:t>
            </a:r>
            <a:r>
              <a:rPr lang="ko" sz="1700"/>
              <a:t>(Alternative Least Squares)</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Rationale </a:t>
            </a:r>
            <a:endParaRPr sz="1700"/>
          </a:p>
          <a:p>
            <a:pPr indent="-336550" lvl="0" marL="457200" marR="0" rtl="0" algn="l">
              <a:lnSpc>
                <a:spcPct val="100000"/>
              </a:lnSpc>
              <a:spcBef>
                <a:spcPts val="0"/>
              </a:spcBef>
              <a:spcAft>
                <a:spcPts val="0"/>
              </a:spcAft>
              <a:buSzPts val="1700"/>
              <a:buChar char="-"/>
            </a:pPr>
            <a:r>
              <a:rPr lang="ko" sz="1700"/>
              <a:t>scalability : ALS can handle large datasets comprising of book reviews </a:t>
            </a:r>
            <a:endParaRPr sz="1700"/>
          </a:p>
          <a:p>
            <a:pPr indent="0" lvl="0" marL="9144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model: ALS performs as optimal method using matrix factorization to find out the pattern or relationship between items(book) and user feedback(review)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1" name="Shape 241"/>
        <p:cNvGrpSpPr/>
        <p:nvPr/>
      </p:nvGrpSpPr>
      <p:grpSpPr>
        <a:xfrm>
          <a:off x="0" y="0"/>
          <a:ext cx="0" cy="0"/>
          <a:chOff x="0" y="0"/>
          <a:chExt cx="0" cy="0"/>
        </a:xfrm>
      </p:grpSpPr>
      <p:sp>
        <p:nvSpPr>
          <p:cNvPr id="242" name="Google Shape;242;p50"/>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Methods</a:t>
            </a:r>
            <a:endParaRPr b="0" i="0" sz="2900" u="none" cap="none" strike="noStrike">
              <a:solidFill>
                <a:srgbClr val="000000"/>
              </a:solidFill>
              <a:latin typeface="Arial"/>
              <a:ea typeface="Arial"/>
              <a:cs typeface="Arial"/>
              <a:sym typeface="Arial"/>
            </a:endParaRPr>
          </a:p>
        </p:txBody>
      </p:sp>
      <p:sp>
        <p:nvSpPr>
          <p:cNvPr id="243" name="Google Shape;243;p50"/>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336550" lvl="0" marL="457200" marR="0" rtl="0" algn="l">
              <a:lnSpc>
                <a:spcPct val="100000"/>
              </a:lnSpc>
              <a:spcBef>
                <a:spcPts val="0"/>
              </a:spcBef>
              <a:spcAft>
                <a:spcPts val="0"/>
              </a:spcAft>
              <a:buSzPts val="1700"/>
              <a:buChar char="●"/>
            </a:pPr>
            <a:r>
              <a:rPr lang="ko" sz="1700"/>
              <a:t>Model Training : The ALS algorithm from the lecture is applied to train data</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Model Evaluation : </a:t>
            </a:r>
            <a:endParaRPr sz="1700"/>
          </a:p>
          <a:p>
            <a:pPr indent="0" lvl="0" marL="457200" marR="0" rtl="0" algn="l">
              <a:lnSpc>
                <a:spcPct val="100000"/>
              </a:lnSpc>
              <a:spcBef>
                <a:spcPts val="0"/>
              </a:spcBef>
              <a:spcAft>
                <a:spcPts val="0"/>
              </a:spcAft>
              <a:buNone/>
            </a:pPr>
            <a:r>
              <a:rPr lang="ko" sz="1700"/>
              <a:t>- </a:t>
            </a:r>
            <a:r>
              <a:rPr lang="ko" sz="1700"/>
              <a:t>trained model is used to predict </a:t>
            </a:r>
            <a:r>
              <a:rPr lang="ko" sz="1700"/>
              <a:t>ratings for a validation dataset</a:t>
            </a:r>
            <a:endParaRPr sz="1700"/>
          </a:p>
          <a:p>
            <a:pPr indent="0" lvl="0" marL="457200" marR="0" rtl="0" algn="l">
              <a:lnSpc>
                <a:spcPct val="100000"/>
              </a:lnSpc>
              <a:spcBef>
                <a:spcPts val="0"/>
              </a:spcBef>
              <a:spcAft>
                <a:spcPts val="0"/>
              </a:spcAft>
              <a:buNone/>
            </a:pPr>
            <a:r>
              <a:rPr lang="ko" sz="1700"/>
              <a:t> then, the predictions are compared to actual ratings to compute </a:t>
            </a:r>
            <a:endParaRPr sz="1700"/>
          </a:p>
          <a:p>
            <a:pPr indent="0" lvl="0" marL="457200" marR="0" rtl="0" algn="l">
              <a:lnSpc>
                <a:spcPct val="100000"/>
              </a:lnSpc>
              <a:spcBef>
                <a:spcPts val="0"/>
              </a:spcBef>
              <a:spcAft>
                <a:spcPts val="0"/>
              </a:spcAft>
              <a:buNone/>
            </a:pPr>
            <a:r>
              <a:rPr lang="ko" sz="1700"/>
              <a:t>RMSE(Root Mean Square Error) to provide model accuracy</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Hyperparameter Tuning: </a:t>
            </a:r>
            <a:endParaRPr sz="1700"/>
          </a:p>
          <a:p>
            <a:pPr indent="0" lvl="0" marL="457200" marR="0" rtl="0" algn="l">
              <a:lnSpc>
                <a:spcPct val="100000"/>
              </a:lnSpc>
              <a:spcBef>
                <a:spcPts val="0"/>
              </a:spcBef>
              <a:spcAft>
                <a:spcPts val="0"/>
              </a:spcAft>
              <a:buNone/>
            </a:pPr>
            <a:r>
              <a:rPr lang="ko" sz="1700"/>
              <a:t>- utilized various combinations of hyperparameters</a:t>
            </a:r>
            <a:endParaRPr sz="1700"/>
          </a:p>
          <a:p>
            <a:pPr indent="0" lvl="0" marL="457200" marR="0" rtl="0" algn="l">
              <a:lnSpc>
                <a:spcPct val="100000"/>
              </a:lnSpc>
              <a:spcBef>
                <a:spcPts val="0"/>
              </a:spcBef>
              <a:spcAft>
                <a:spcPts val="0"/>
              </a:spcAft>
              <a:buNone/>
            </a:pPr>
            <a:r>
              <a:rPr lang="ko" sz="1700"/>
              <a:t>  (rank, regularization, iterations)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sp>
        <p:nvSpPr>
          <p:cNvPr id="249" name="Google Shape;249;p51"/>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Results</a:t>
            </a:r>
            <a:endParaRPr b="0" i="0" sz="2900" u="none" cap="none" strike="noStrike">
              <a:solidFill>
                <a:srgbClr val="000000"/>
              </a:solidFill>
              <a:latin typeface="Arial"/>
              <a:ea typeface="Arial"/>
              <a:cs typeface="Arial"/>
              <a:sym typeface="Arial"/>
            </a:endParaRPr>
          </a:p>
        </p:txBody>
      </p:sp>
      <p:sp>
        <p:nvSpPr>
          <p:cNvPr id="250" name="Google Shape;250;p51"/>
          <p:cNvSpPr txBox="1"/>
          <p:nvPr/>
        </p:nvSpPr>
        <p:spPr>
          <a:xfrm>
            <a:off x="353200" y="723995"/>
            <a:ext cx="7823400" cy="639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pic>
        <p:nvPicPr>
          <p:cNvPr id="251" name="Google Shape;251;p51"/>
          <p:cNvPicPr preferRelativeResize="0"/>
          <p:nvPr/>
        </p:nvPicPr>
        <p:blipFill rotWithShape="1">
          <a:blip r:embed="rId3">
            <a:alphaModFix/>
          </a:blip>
          <a:srcRect b="4342" l="7817" r="0" t="83871"/>
          <a:stretch/>
        </p:blipFill>
        <p:spPr>
          <a:xfrm>
            <a:off x="326398" y="1856390"/>
            <a:ext cx="6713486" cy="309769"/>
          </a:xfrm>
          <a:prstGeom prst="rect">
            <a:avLst/>
          </a:prstGeom>
          <a:noFill/>
          <a:ln>
            <a:noFill/>
          </a:ln>
        </p:spPr>
      </p:pic>
      <p:sp>
        <p:nvSpPr>
          <p:cNvPr id="252" name="Google Shape;252;p51"/>
          <p:cNvSpPr txBox="1"/>
          <p:nvPr/>
        </p:nvSpPr>
        <p:spPr>
          <a:xfrm>
            <a:off x="7039885" y="1856390"/>
            <a:ext cx="9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History</a:t>
            </a:r>
            <a:endParaRPr sz="1200"/>
          </a:p>
        </p:txBody>
      </p:sp>
      <p:pic>
        <p:nvPicPr>
          <p:cNvPr id="253" name="Google Shape;253;p51"/>
          <p:cNvPicPr preferRelativeResize="0"/>
          <p:nvPr/>
        </p:nvPicPr>
        <p:blipFill>
          <a:blip r:embed="rId4">
            <a:alphaModFix/>
          </a:blip>
          <a:stretch>
            <a:fillRect/>
          </a:stretch>
        </p:blipFill>
        <p:spPr>
          <a:xfrm>
            <a:off x="326398" y="1419375"/>
            <a:ext cx="6713482" cy="362634"/>
          </a:xfrm>
          <a:prstGeom prst="rect">
            <a:avLst/>
          </a:prstGeom>
          <a:noFill/>
          <a:ln>
            <a:noFill/>
          </a:ln>
        </p:spPr>
      </p:pic>
      <p:sp>
        <p:nvSpPr>
          <p:cNvPr id="254" name="Google Shape;254;p51"/>
          <p:cNvSpPr txBox="1"/>
          <p:nvPr/>
        </p:nvSpPr>
        <p:spPr>
          <a:xfrm>
            <a:off x="7039885" y="1419375"/>
            <a:ext cx="9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Fiction</a:t>
            </a:r>
            <a:endParaRPr sz="1200"/>
          </a:p>
        </p:txBody>
      </p:sp>
      <p:pic>
        <p:nvPicPr>
          <p:cNvPr id="255" name="Google Shape;255;p51"/>
          <p:cNvPicPr preferRelativeResize="0"/>
          <p:nvPr/>
        </p:nvPicPr>
        <p:blipFill>
          <a:blip r:embed="rId5">
            <a:alphaModFix/>
          </a:blip>
          <a:stretch>
            <a:fillRect/>
          </a:stretch>
        </p:blipFill>
        <p:spPr>
          <a:xfrm>
            <a:off x="326398" y="2240540"/>
            <a:ext cx="6713490" cy="271729"/>
          </a:xfrm>
          <a:prstGeom prst="rect">
            <a:avLst/>
          </a:prstGeom>
          <a:noFill/>
          <a:ln>
            <a:noFill/>
          </a:ln>
        </p:spPr>
      </p:pic>
      <p:sp>
        <p:nvSpPr>
          <p:cNvPr id="256" name="Google Shape;256;p51"/>
          <p:cNvSpPr txBox="1"/>
          <p:nvPr/>
        </p:nvSpPr>
        <p:spPr>
          <a:xfrm>
            <a:off x="7087471" y="2221520"/>
            <a:ext cx="93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Science</a:t>
            </a:r>
            <a:endParaRPr sz="1200"/>
          </a:p>
        </p:txBody>
      </p:sp>
      <p:pic>
        <p:nvPicPr>
          <p:cNvPr id="257" name="Google Shape;257;p51"/>
          <p:cNvPicPr preferRelativeResize="0"/>
          <p:nvPr/>
        </p:nvPicPr>
        <p:blipFill>
          <a:blip r:embed="rId6">
            <a:alphaModFix/>
          </a:blip>
          <a:stretch>
            <a:fillRect/>
          </a:stretch>
        </p:blipFill>
        <p:spPr>
          <a:xfrm>
            <a:off x="304300" y="2586650"/>
            <a:ext cx="6713486" cy="255331"/>
          </a:xfrm>
          <a:prstGeom prst="rect">
            <a:avLst/>
          </a:prstGeom>
          <a:noFill/>
          <a:ln>
            <a:noFill/>
          </a:ln>
        </p:spPr>
      </p:pic>
      <p:sp>
        <p:nvSpPr>
          <p:cNvPr id="258" name="Google Shape;258;p51"/>
          <p:cNvSpPr txBox="1"/>
          <p:nvPr/>
        </p:nvSpPr>
        <p:spPr>
          <a:xfrm>
            <a:off x="7087471" y="2559431"/>
            <a:ext cx="120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Business and economy</a:t>
            </a:r>
            <a:endParaRPr sz="1200"/>
          </a:p>
        </p:txBody>
      </p:sp>
      <p:pic>
        <p:nvPicPr>
          <p:cNvPr id="259" name="Google Shape;259;p51"/>
          <p:cNvPicPr preferRelativeResize="0"/>
          <p:nvPr/>
        </p:nvPicPr>
        <p:blipFill>
          <a:blip r:embed="rId7">
            <a:alphaModFix/>
          </a:blip>
          <a:stretch>
            <a:fillRect/>
          </a:stretch>
        </p:blipFill>
        <p:spPr>
          <a:xfrm>
            <a:off x="326398" y="3023665"/>
            <a:ext cx="6713491" cy="263111"/>
          </a:xfrm>
          <a:prstGeom prst="rect">
            <a:avLst/>
          </a:prstGeom>
          <a:noFill/>
          <a:ln>
            <a:noFill/>
          </a:ln>
        </p:spPr>
      </p:pic>
      <p:sp>
        <p:nvSpPr>
          <p:cNvPr id="260" name="Google Shape;260;p51"/>
          <p:cNvSpPr txBox="1"/>
          <p:nvPr/>
        </p:nvSpPr>
        <p:spPr>
          <a:xfrm>
            <a:off x="7087471" y="3052352"/>
            <a:ext cx="120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Computers</a:t>
            </a:r>
            <a:endParaRPr sz="1200"/>
          </a:p>
        </p:txBody>
      </p:sp>
      <p:pic>
        <p:nvPicPr>
          <p:cNvPr id="261" name="Google Shape;261;p51"/>
          <p:cNvPicPr preferRelativeResize="0"/>
          <p:nvPr/>
        </p:nvPicPr>
        <p:blipFill>
          <a:blip r:embed="rId8">
            <a:alphaModFix/>
          </a:blip>
          <a:stretch>
            <a:fillRect/>
          </a:stretch>
        </p:blipFill>
        <p:spPr>
          <a:xfrm>
            <a:off x="326398" y="3390263"/>
            <a:ext cx="6713487" cy="271730"/>
          </a:xfrm>
          <a:prstGeom prst="rect">
            <a:avLst/>
          </a:prstGeom>
          <a:noFill/>
          <a:ln>
            <a:noFill/>
          </a:ln>
        </p:spPr>
      </p:pic>
      <p:sp>
        <p:nvSpPr>
          <p:cNvPr id="262" name="Google Shape;262;p51"/>
          <p:cNvSpPr txBox="1"/>
          <p:nvPr/>
        </p:nvSpPr>
        <p:spPr>
          <a:xfrm>
            <a:off x="7145080" y="3371250"/>
            <a:ext cx="184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Juvenile Fiction</a:t>
            </a:r>
            <a:endParaRPr sz="1200"/>
          </a:p>
        </p:txBody>
      </p:sp>
      <p:pic>
        <p:nvPicPr>
          <p:cNvPr id="263" name="Google Shape;263;p51"/>
          <p:cNvPicPr preferRelativeResize="0"/>
          <p:nvPr/>
        </p:nvPicPr>
        <p:blipFill>
          <a:blip r:embed="rId9">
            <a:alphaModFix/>
          </a:blip>
          <a:stretch>
            <a:fillRect/>
          </a:stretch>
        </p:blipFill>
        <p:spPr>
          <a:xfrm>
            <a:off x="304300" y="3646622"/>
            <a:ext cx="6713488" cy="246461"/>
          </a:xfrm>
          <a:prstGeom prst="rect">
            <a:avLst/>
          </a:prstGeom>
          <a:noFill/>
          <a:ln>
            <a:noFill/>
          </a:ln>
        </p:spPr>
      </p:pic>
      <p:sp>
        <p:nvSpPr>
          <p:cNvPr id="264" name="Google Shape;264;p51"/>
          <p:cNvSpPr txBox="1"/>
          <p:nvPr/>
        </p:nvSpPr>
        <p:spPr>
          <a:xfrm>
            <a:off x="7087479" y="3614975"/>
            <a:ext cx="242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Juvenile NonFiction</a:t>
            </a:r>
            <a:endParaRPr sz="1200"/>
          </a:p>
        </p:txBody>
      </p:sp>
      <p:pic>
        <p:nvPicPr>
          <p:cNvPr id="265" name="Google Shape;265;p51"/>
          <p:cNvPicPr preferRelativeResize="0"/>
          <p:nvPr/>
        </p:nvPicPr>
        <p:blipFill>
          <a:blip r:embed="rId10">
            <a:alphaModFix/>
          </a:blip>
          <a:stretch>
            <a:fillRect/>
          </a:stretch>
        </p:blipFill>
        <p:spPr>
          <a:xfrm>
            <a:off x="304300" y="3998275"/>
            <a:ext cx="7245892" cy="271725"/>
          </a:xfrm>
          <a:prstGeom prst="rect">
            <a:avLst/>
          </a:prstGeom>
          <a:noFill/>
          <a:ln>
            <a:noFill/>
          </a:ln>
        </p:spPr>
      </p:pic>
      <p:sp>
        <p:nvSpPr>
          <p:cNvPr id="266" name="Google Shape;266;p51"/>
          <p:cNvSpPr txBox="1"/>
          <p:nvPr/>
        </p:nvSpPr>
        <p:spPr>
          <a:xfrm>
            <a:off x="7550204" y="3998275"/>
            <a:ext cx="242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t>Social science</a:t>
            </a:r>
            <a:endParaRPr sz="1200"/>
          </a:p>
        </p:txBody>
      </p:sp>
      <p:pic>
        <p:nvPicPr>
          <p:cNvPr id="267" name="Google Shape;267;p51"/>
          <p:cNvPicPr preferRelativeResize="0"/>
          <p:nvPr/>
        </p:nvPicPr>
        <p:blipFill>
          <a:blip r:embed="rId11">
            <a:alphaModFix/>
          </a:blip>
          <a:stretch>
            <a:fillRect/>
          </a:stretch>
        </p:blipFill>
        <p:spPr>
          <a:xfrm>
            <a:off x="207700" y="4375200"/>
            <a:ext cx="7245899" cy="307155"/>
          </a:xfrm>
          <a:prstGeom prst="rect">
            <a:avLst/>
          </a:prstGeom>
          <a:noFill/>
          <a:ln>
            <a:noFill/>
          </a:ln>
        </p:spPr>
      </p:pic>
      <p:sp>
        <p:nvSpPr>
          <p:cNvPr id="268" name="Google Shape;268;p51"/>
          <p:cNvSpPr txBox="1"/>
          <p:nvPr/>
        </p:nvSpPr>
        <p:spPr>
          <a:xfrm>
            <a:off x="7550204" y="4381563"/>
            <a:ext cx="2425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200">
                <a:highlight>
                  <a:srgbClr val="ECECEC"/>
                </a:highlight>
              </a:rPr>
              <a:t>Biograp</a:t>
            </a:r>
            <a:r>
              <a:rPr lang="ko" sz="1200">
                <a:solidFill>
                  <a:schemeClr val="dk1"/>
                </a:solidFill>
                <a:highlight>
                  <a:srgbClr val="ECECEC"/>
                </a:highlight>
              </a:rPr>
              <a:t>hy &amp; </a:t>
            </a:r>
            <a:endParaRPr sz="1200">
              <a:solidFill>
                <a:schemeClr val="dk1"/>
              </a:solidFill>
              <a:highlight>
                <a:srgbClr val="ECECEC"/>
              </a:highlight>
            </a:endParaRPr>
          </a:p>
          <a:p>
            <a:pPr indent="0" lvl="0" marL="0" rtl="0" algn="l">
              <a:spcBef>
                <a:spcPts val="0"/>
              </a:spcBef>
              <a:spcAft>
                <a:spcPts val="0"/>
              </a:spcAft>
              <a:buNone/>
            </a:pPr>
            <a:r>
              <a:rPr lang="ko" sz="1200">
                <a:solidFill>
                  <a:schemeClr val="dk1"/>
                </a:solidFill>
                <a:highlight>
                  <a:srgbClr val="ECECEC"/>
                </a:highlight>
              </a:rPr>
              <a:t>Autobiography</a:t>
            </a:r>
            <a:endParaRPr sz="1200">
              <a:solidFill>
                <a:schemeClr val="dk1"/>
              </a:solidFill>
              <a:highlight>
                <a:srgbClr val="ECECEC"/>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3" name="Shape 273"/>
        <p:cNvGrpSpPr/>
        <p:nvPr/>
      </p:nvGrpSpPr>
      <p:grpSpPr>
        <a:xfrm>
          <a:off x="0" y="0"/>
          <a:ext cx="0" cy="0"/>
          <a:chOff x="0" y="0"/>
          <a:chExt cx="0" cy="0"/>
        </a:xfrm>
      </p:grpSpPr>
      <p:sp>
        <p:nvSpPr>
          <p:cNvPr id="274" name="Google Shape;274;p52"/>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Results</a:t>
            </a:r>
            <a:endParaRPr b="0" i="0" sz="2900" u="none" cap="none" strike="noStrike">
              <a:solidFill>
                <a:srgbClr val="000000"/>
              </a:solidFill>
              <a:latin typeface="Arial"/>
              <a:ea typeface="Arial"/>
              <a:cs typeface="Arial"/>
              <a:sym typeface="Arial"/>
            </a:endParaRPr>
          </a:p>
        </p:txBody>
      </p:sp>
      <p:pic>
        <p:nvPicPr>
          <p:cNvPr id="275" name="Google Shape;275;p52"/>
          <p:cNvPicPr preferRelativeResize="0"/>
          <p:nvPr/>
        </p:nvPicPr>
        <p:blipFill rotWithShape="1">
          <a:blip r:embed="rId3">
            <a:alphaModFix/>
          </a:blip>
          <a:srcRect b="2469" l="-390" r="390" t="2895"/>
          <a:stretch/>
        </p:blipFill>
        <p:spPr>
          <a:xfrm>
            <a:off x="304300" y="858600"/>
            <a:ext cx="8280003" cy="1980000"/>
          </a:xfrm>
          <a:prstGeom prst="rect">
            <a:avLst/>
          </a:prstGeom>
          <a:noFill/>
          <a:ln>
            <a:noFill/>
          </a:ln>
        </p:spPr>
      </p:pic>
      <p:pic>
        <p:nvPicPr>
          <p:cNvPr id="276" name="Google Shape;276;p52"/>
          <p:cNvPicPr preferRelativeResize="0"/>
          <p:nvPr/>
        </p:nvPicPr>
        <p:blipFill>
          <a:blip r:embed="rId4">
            <a:alphaModFix/>
          </a:blip>
          <a:stretch>
            <a:fillRect/>
          </a:stretch>
        </p:blipFill>
        <p:spPr>
          <a:xfrm>
            <a:off x="304300" y="3026660"/>
            <a:ext cx="8280003" cy="1980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sp>
        <p:nvSpPr>
          <p:cNvPr id="282" name="Google Shape;282;p53"/>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Results</a:t>
            </a:r>
            <a:endParaRPr b="0" i="0" sz="2900" u="none" cap="none" strike="noStrike">
              <a:solidFill>
                <a:srgbClr val="000000"/>
              </a:solidFill>
              <a:latin typeface="Arial"/>
              <a:ea typeface="Arial"/>
              <a:cs typeface="Arial"/>
              <a:sym typeface="Arial"/>
            </a:endParaRPr>
          </a:p>
        </p:txBody>
      </p:sp>
      <p:pic>
        <p:nvPicPr>
          <p:cNvPr id="283" name="Google Shape;283;p53"/>
          <p:cNvPicPr preferRelativeResize="0"/>
          <p:nvPr/>
        </p:nvPicPr>
        <p:blipFill>
          <a:blip r:embed="rId3">
            <a:alphaModFix/>
          </a:blip>
          <a:stretch>
            <a:fillRect/>
          </a:stretch>
        </p:blipFill>
        <p:spPr>
          <a:xfrm>
            <a:off x="863400" y="858600"/>
            <a:ext cx="7389450" cy="4433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8" name="Shape 288"/>
        <p:cNvGrpSpPr/>
        <p:nvPr/>
      </p:nvGrpSpPr>
      <p:grpSpPr>
        <a:xfrm>
          <a:off x="0" y="0"/>
          <a:ext cx="0" cy="0"/>
          <a:chOff x="0" y="0"/>
          <a:chExt cx="0" cy="0"/>
        </a:xfrm>
      </p:grpSpPr>
      <p:sp>
        <p:nvSpPr>
          <p:cNvPr id="289" name="Google Shape;289;p54"/>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Requirement for ICDS</a:t>
            </a:r>
            <a:endParaRPr b="0" i="0" sz="2900" u="none" cap="none" strike="noStrike">
              <a:solidFill>
                <a:srgbClr val="000000"/>
              </a:solidFill>
              <a:latin typeface="Arial"/>
              <a:ea typeface="Arial"/>
              <a:cs typeface="Arial"/>
              <a:sym typeface="Arial"/>
            </a:endParaRPr>
          </a:p>
        </p:txBody>
      </p:sp>
      <p:sp>
        <p:nvSpPr>
          <p:cNvPr id="290" name="Google Shape;290;p54"/>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91" name="Google Shape;291;p54"/>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1" lang="ko"/>
              <a:t>Why ICDS?</a:t>
            </a:r>
            <a:endParaRPr b="1"/>
          </a:p>
          <a:p>
            <a:pPr indent="-317500" lvl="0" marL="457200" marR="0" rtl="0" algn="l">
              <a:lnSpc>
                <a:spcPct val="100000"/>
              </a:lnSpc>
              <a:spcBef>
                <a:spcPts val="0"/>
              </a:spcBef>
              <a:spcAft>
                <a:spcPts val="0"/>
              </a:spcAft>
              <a:buSzPts val="1400"/>
              <a:buChar char="-"/>
            </a:pPr>
            <a:r>
              <a:rPr lang="ko"/>
              <a:t>Local mode </a:t>
            </a:r>
            <a:r>
              <a:rPr lang="ko"/>
              <a:t>has</a:t>
            </a:r>
            <a:r>
              <a:rPr lang="ko"/>
              <a:t> memory limitation and time-consuming for handling this large dataset </a:t>
            </a:r>
            <a:endParaRPr/>
          </a:p>
          <a:p>
            <a:pPr indent="-317500" lvl="0" marL="457200" marR="0" rtl="0" algn="l">
              <a:lnSpc>
                <a:spcPct val="100000"/>
              </a:lnSpc>
              <a:spcBef>
                <a:spcPts val="0"/>
              </a:spcBef>
              <a:spcAft>
                <a:spcPts val="0"/>
              </a:spcAft>
              <a:buSzPts val="1400"/>
              <a:buChar char="-"/>
            </a:pPr>
            <a:r>
              <a:rPr lang="ko"/>
              <a:t>Offere</a:t>
            </a:r>
            <a:r>
              <a:rPr lang="ko"/>
              <a:t>d enhanced processing power and improved data management</a:t>
            </a:r>
            <a:endParaRPr/>
          </a:p>
          <a:p>
            <a:pPr indent="0" lvl="0" marL="0" marR="0" rtl="0" algn="l">
              <a:lnSpc>
                <a:spcPct val="100000"/>
              </a:lnSpc>
              <a:spcBef>
                <a:spcPts val="0"/>
              </a:spcBef>
              <a:spcAft>
                <a:spcPts val="0"/>
              </a:spcAft>
              <a:buClr>
                <a:srgbClr val="000000"/>
              </a:buClr>
              <a:buSzPts val="1700"/>
              <a:buFont typeface="Arial"/>
              <a:buNone/>
            </a:pPr>
            <a:r>
              <a:t/>
            </a:r>
            <a:endParaRPr/>
          </a:p>
          <a:p>
            <a:pPr indent="0" lvl="0" marL="0" marR="0" rtl="0" algn="l">
              <a:lnSpc>
                <a:spcPct val="100000"/>
              </a:lnSpc>
              <a:spcBef>
                <a:spcPts val="0"/>
              </a:spcBef>
              <a:spcAft>
                <a:spcPts val="0"/>
              </a:spcAft>
              <a:buClr>
                <a:srgbClr val="000000"/>
              </a:buClr>
              <a:buSzPts val="1700"/>
              <a:buFont typeface="Arial"/>
              <a:buNone/>
            </a:pPr>
            <a:r>
              <a:rPr b="1" lang="ko"/>
              <a:t>Encountered Errors: </a:t>
            </a:r>
            <a:endParaRPr b="1"/>
          </a:p>
          <a:p>
            <a:pPr indent="-317500" lvl="0" marL="457200" marR="0" rtl="0" algn="l">
              <a:lnSpc>
                <a:spcPct val="100000"/>
              </a:lnSpc>
              <a:spcBef>
                <a:spcPts val="0"/>
              </a:spcBef>
              <a:spcAft>
                <a:spcPts val="0"/>
              </a:spcAft>
              <a:buSzPts val="1400"/>
              <a:buChar char="-"/>
            </a:pPr>
            <a:r>
              <a:rPr lang="ko"/>
              <a:t>java.lang.OutOfMemoryError: Java heap space" indicates that the Java Virtual Machine (JVM) has run out of memory while executing the ALS algorithm.</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ko"/>
              <a:t>ALS algorithm matrix exception error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t>Reason : </a:t>
            </a:r>
            <a:r>
              <a:rPr lang="ko"/>
              <a:t>The dataset was too large when running locally or in cluster mode.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rgbClr val="000000"/>
              </a:buClr>
              <a:buSzPts val="17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6" name="Shape 296"/>
        <p:cNvGrpSpPr/>
        <p:nvPr/>
      </p:nvGrpSpPr>
      <p:grpSpPr>
        <a:xfrm>
          <a:off x="0" y="0"/>
          <a:ext cx="0" cy="0"/>
          <a:chOff x="0" y="0"/>
          <a:chExt cx="0" cy="0"/>
        </a:xfrm>
      </p:grpSpPr>
      <p:sp>
        <p:nvSpPr>
          <p:cNvPr id="297" name="Google Shape;297;p55"/>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Requirement for ICDS</a:t>
            </a:r>
            <a:endParaRPr b="0" i="0" sz="2900" u="none" cap="none" strike="noStrike">
              <a:solidFill>
                <a:srgbClr val="000000"/>
              </a:solidFill>
              <a:latin typeface="Arial"/>
              <a:ea typeface="Arial"/>
              <a:cs typeface="Arial"/>
              <a:sym typeface="Arial"/>
            </a:endParaRPr>
          </a:p>
        </p:txBody>
      </p:sp>
      <p:sp>
        <p:nvSpPr>
          <p:cNvPr id="298" name="Google Shape;298;p55"/>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99" name="Google Shape;299;p55"/>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a:p>
        </p:txBody>
      </p:sp>
      <p:pic>
        <p:nvPicPr>
          <p:cNvPr id="300" name="Google Shape;300;p55"/>
          <p:cNvPicPr preferRelativeResize="0"/>
          <p:nvPr/>
        </p:nvPicPr>
        <p:blipFill>
          <a:blip r:embed="rId3">
            <a:alphaModFix/>
          </a:blip>
          <a:stretch>
            <a:fillRect/>
          </a:stretch>
        </p:blipFill>
        <p:spPr>
          <a:xfrm>
            <a:off x="6511350" y="186300"/>
            <a:ext cx="2471375" cy="1737450"/>
          </a:xfrm>
          <a:prstGeom prst="rect">
            <a:avLst/>
          </a:prstGeom>
          <a:noFill/>
          <a:ln>
            <a:noFill/>
          </a:ln>
        </p:spPr>
      </p:pic>
      <p:pic>
        <p:nvPicPr>
          <p:cNvPr id="301" name="Google Shape;301;p55"/>
          <p:cNvPicPr preferRelativeResize="0"/>
          <p:nvPr/>
        </p:nvPicPr>
        <p:blipFill>
          <a:blip r:embed="rId4">
            <a:alphaModFix/>
          </a:blip>
          <a:stretch>
            <a:fillRect/>
          </a:stretch>
        </p:blipFill>
        <p:spPr>
          <a:xfrm>
            <a:off x="262325" y="2062188"/>
            <a:ext cx="6689350" cy="296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6" name="Shape 306"/>
        <p:cNvGrpSpPr/>
        <p:nvPr/>
      </p:nvGrpSpPr>
      <p:grpSpPr>
        <a:xfrm>
          <a:off x="0" y="0"/>
          <a:ext cx="0" cy="0"/>
          <a:chOff x="0" y="0"/>
          <a:chExt cx="0" cy="0"/>
        </a:xfrm>
      </p:grpSpPr>
      <p:sp>
        <p:nvSpPr>
          <p:cNvPr id="307" name="Google Shape;307;p56"/>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Requirement for ICDS</a:t>
            </a:r>
            <a:endParaRPr b="0" i="0" sz="2900" u="none" cap="none" strike="noStrike">
              <a:solidFill>
                <a:srgbClr val="000000"/>
              </a:solidFill>
              <a:latin typeface="Arial"/>
              <a:ea typeface="Arial"/>
              <a:cs typeface="Arial"/>
              <a:sym typeface="Arial"/>
            </a:endParaRPr>
          </a:p>
        </p:txBody>
      </p:sp>
      <p:sp>
        <p:nvSpPr>
          <p:cNvPr id="308" name="Google Shape;308;p56"/>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09" name="Google Shape;309;p56"/>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a:p>
        </p:txBody>
      </p:sp>
      <p:pic>
        <p:nvPicPr>
          <p:cNvPr id="310" name="Google Shape;310;p56"/>
          <p:cNvPicPr preferRelativeResize="0"/>
          <p:nvPr/>
        </p:nvPicPr>
        <p:blipFill>
          <a:blip r:embed="rId3">
            <a:alphaModFix/>
          </a:blip>
          <a:stretch>
            <a:fillRect/>
          </a:stretch>
        </p:blipFill>
        <p:spPr>
          <a:xfrm>
            <a:off x="352963" y="1166414"/>
            <a:ext cx="7654374" cy="309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5" name="Shape 315"/>
        <p:cNvGrpSpPr/>
        <p:nvPr/>
      </p:nvGrpSpPr>
      <p:grpSpPr>
        <a:xfrm>
          <a:off x="0" y="0"/>
          <a:ext cx="0" cy="0"/>
          <a:chOff x="0" y="0"/>
          <a:chExt cx="0" cy="0"/>
        </a:xfrm>
      </p:grpSpPr>
      <p:sp>
        <p:nvSpPr>
          <p:cNvPr id="316" name="Google Shape;316;p57"/>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Requirement for ICDS</a:t>
            </a:r>
            <a:endParaRPr b="0" i="0" sz="2900" u="none" cap="none" strike="noStrike">
              <a:solidFill>
                <a:srgbClr val="000000"/>
              </a:solidFill>
              <a:latin typeface="Arial"/>
              <a:ea typeface="Arial"/>
              <a:cs typeface="Arial"/>
              <a:sym typeface="Arial"/>
            </a:endParaRPr>
          </a:p>
        </p:txBody>
      </p:sp>
      <p:sp>
        <p:nvSpPr>
          <p:cNvPr id="317" name="Google Shape;317;p57"/>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318" name="Google Shape;318;p57"/>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a:p>
          <a:p>
            <a:pPr indent="0" lvl="0" marL="0" marR="0" rtl="0" algn="l">
              <a:lnSpc>
                <a:spcPct val="100000"/>
              </a:lnSpc>
              <a:spcBef>
                <a:spcPts val="0"/>
              </a:spcBef>
              <a:spcAft>
                <a:spcPts val="0"/>
              </a:spcAft>
              <a:buClr>
                <a:srgbClr val="000000"/>
              </a:buClr>
              <a:buSzPts val="1700"/>
              <a:buFont typeface="Arial"/>
              <a:buNone/>
            </a:pPr>
            <a:r>
              <a:rPr b="1" lang="ko"/>
              <a:t>Adaptation to ICDS:</a:t>
            </a:r>
            <a:endParaRPr b="1"/>
          </a:p>
          <a:p>
            <a:pPr indent="-317500" lvl="0" marL="457200" marR="0" rtl="0" algn="l">
              <a:lnSpc>
                <a:spcPct val="100000"/>
              </a:lnSpc>
              <a:spcBef>
                <a:spcPts val="0"/>
              </a:spcBef>
              <a:spcAft>
                <a:spcPts val="0"/>
              </a:spcAft>
              <a:buSzPts val="1400"/>
              <a:buChar char="-"/>
            </a:pPr>
            <a:r>
              <a:rPr lang="ko"/>
              <a:t>ICDS clusters with high-memory nodes reduce processing time for computational intensive tasks</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ko"/>
              <a:t>partitioned the large dataset into clusters based on genres</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ko"/>
              <a:t>examined by focusing on the top 10 genres with the highest number of ratings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1"/>
          </a:p>
          <a:p>
            <a:pPr indent="0" lvl="0" marL="0" marR="0" rtl="0" algn="l">
              <a:lnSpc>
                <a:spcPct val="100000"/>
              </a:lnSpc>
              <a:spcBef>
                <a:spcPts val="0"/>
              </a:spcBef>
              <a:spcAft>
                <a:spcPts val="0"/>
              </a:spcAft>
              <a:buNone/>
            </a:pPr>
            <a:r>
              <a:rPr b="1" lang="ko"/>
              <a:t>Result:</a:t>
            </a:r>
            <a:endParaRPr b="1"/>
          </a:p>
          <a:p>
            <a:pPr indent="0" lvl="0" marL="0" marR="0" rtl="0" algn="l">
              <a:lnSpc>
                <a:spcPct val="100000"/>
              </a:lnSpc>
              <a:spcBef>
                <a:spcPts val="0"/>
              </a:spcBef>
              <a:spcAft>
                <a:spcPts val="0"/>
              </a:spcAft>
              <a:buNone/>
            </a:pPr>
            <a:r>
              <a:rPr lang="ko"/>
              <a:t>we were able to manage the dataset more efficiently and delve into the </a:t>
            </a:r>
            <a:r>
              <a:rPr lang="ko"/>
              <a:t>data without         encountering issues while running in cluster mode</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rgbClr val="000000"/>
              </a:buClr>
              <a:buSzPts val="17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67" name="Shape 167"/>
        <p:cNvGrpSpPr/>
        <p:nvPr/>
      </p:nvGrpSpPr>
      <p:grpSpPr>
        <a:xfrm>
          <a:off x="0" y="0"/>
          <a:ext cx="0" cy="0"/>
          <a:chOff x="0" y="0"/>
          <a:chExt cx="0" cy="0"/>
        </a:xfrm>
      </p:grpSpPr>
      <p:sp>
        <p:nvSpPr>
          <p:cNvPr id="168" name="Google Shape;168;p40"/>
          <p:cNvSpPr txBox="1"/>
          <p:nvPr/>
        </p:nvSpPr>
        <p:spPr>
          <a:xfrm>
            <a:off x="304293" y="186300"/>
            <a:ext cx="7751700" cy="672300"/>
          </a:xfrm>
          <a:prstGeom prst="rect">
            <a:avLst/>
          </a:prstGeom>
          <a:noFill/>
          <a:ln>
            <a:noFill/>
          </a:ln>
        </p:spPr>
        <p:txBody>
          <a:bodyPr anchorCtr="0" anchor="ctr" bIns="34275" lIns="68575" spcFirstLastPara="1" rIns="68575" wrap="square" tIns="34275">
            <a:normAutofit fontScale="92500"/>
          </a:bodyPr>
          <a:lstStyle/>
          <a:p>
            <a:pPr indent="0" lvl="0" marL="0" marR="0" rtl="0" algn="l">
              <a:lnSpc>
                <a:spcPct val="90000"/>
              </a:lnSpc>
              <a:spcBef>
                <a:spcPts val="0"/>
              </a:spcBef>
              <a:spcAft>
                <a:spcPts val="0"/>
              </a:spcAft>
              <a:buClr>
                <a:srgbClr val="000000"/>
              </a:buClr>
              <a:buSzPct val="1000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Data science question and dataset acquisition.</a:t>
            </a:r>
            <a:endParaRPr b="0" i="0" sz="2900" u="none" cap="none" strike="noStrike">
              <a:solidFill>
                <a:srgbClr val="000000"/>
              </a:solidFill>
              <a:latin typeface="Arial"/>
              <a:ea typeface="Arial"/>
              <a:cs typeface="Arial"/>
              <a:sym typeface="Arial"/>
            </a:endParaRPr>
          </a:p>
        </p:txBody>
      </p:sp>
      <p:sp>
        <p:nvSpPr>
          <p:cNvPr id="169" name="Google Shape;169;p40"/>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0" i="0" lang="ko" u="none" cap="none" strike="noStrike">
                <a:solidFill>
                  <a:srgbClr val="000000"/>
                </a:solidFill>
                <a:latin typeface="Arial"/>
                <a:ea typeface="Arial"/>
                <a:cs typeface="Arial"/>
                <a:sym typeface="Arial"/>
              </a:rPr>
              <a:t>Introduce the question you wish to answer. How did you decide to choose this problem?</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lang="ko"/>
              <a:t>→ Our project tries to address the challenge of personalizing book recommendations. The question arose from our collective interest in literature and the potential to leverage data analytics to enhance readers' experiences. We aim to develop a system that can recommend books to users in a way that enhances their reading satisfaction.</a:t>
            </a:r>
            <a:endParaRPr/>
          </a:p>
          <a:p>
            <a:pPr indent="0" lvl="0" marL="0" marR="0" rtl="0" algn="l">
              <a:lnSpc>
                <a:spcPct val="100000"/>
              </a:lnSpc>
              <a:spcBef>
                <a:spcPts val="0"/>
              </a:spcBef>
              <a:spcAft>
                <a:spcPts val="0"/>
              </a:spcAft>
              <a:buClr>
                <a:srgbClr val="000000"/>
              </a:buClr>
              <a:buSzPts val="1700"/>
              <a:buFont typeface="Arial"/>
              <a:buNone/>
            </a:pPr>
            <a:r>
              <a:t/>
            </a:r>
            <a:endParaRPr/>
          </a:p>
          <a:p>
            <a:pPr indent="0" lvl="0" marL="0" marR="0" rtl="0" algn="l">
              <a:lnSpc>
                <a:spcPct val="100000"/>
              </a:lnSpc>
              <a:spcBef>
                <a:spcPts val="0"/>
              </a:spcBef>
              <a:spcAft>
                <a:spcPts val="0"/>
              </a:spcAft>
              <a:buClr>
                <a:srgbClr val="000000"/>
              </a:buClr>
              <a:buSzPts val="1700"/>
              <a:buFont typeface="Arial"/>
              <a:buNone/>
            </a:pPr>
            <a:r>
              <a:rPr b="0" i="0" lang="ko" u="none" cap="none" strike="noStrike">
                <a:solidFill>
                  <a:schemeClr val="dk1"/>
                </a:solidFill>
                <a:latin typeface="Arial"/>
                <a:ea typeface="Arial"/>
                <a:cs typeface="Arial"/>
                <a:sym typeface="Arial"/>
              </a:rPr>
              <a:t>Introduce your dataset. How did you find it, how did you prepare it for analyses, how big is it, what challenges did you face in preparing it.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lang="ko">
                <a:solidFill>
                  <a:schemeClr val="dk1"/>
                </a:solidFill>
              </a:rPr>
              <a:t>→ The dataset for our study is the Amazon Books Reviews dataset, obtained from Kaggle. This dataset, which is approximately 2.86GB, includes a wide range of user reviews spanning from 1996 to 2014. Preparing this dataset for analysis involved big preprocessing to manage its size and complexity, including cleaning the data and extracting relevant features for our analysis.</a:t>
            </a:r>
            <a:endParaRPr>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b="0" i="0" lang="ko" u="none" cap="none" strike="noStrike">
                <a:solidFill>
                  <a:schemeClr val="dk1"/>
                </a:solidFill>
                <a:latin typeface="Arial"/>
                <a:ea typeface="Arial"/>
                <a:cs typeface="Arial"/>
                <a:sym typeface="Arial"/>
              </a:rPr>
              <a:t>Talk about what you ultimately wish to do with this data in terms of modeling, analyses.</a:t>
            </a:r>
            <a:endParaRPr b="0" i="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rPr lang="ko">
                <a:solidFill>
                  <a:schemeClr val="dk1"/>
                </a:solidFill>
              </a:rPr>
              <a:t>→ Our ultimate objective with this dataset is to create a recommendation system using machine learning techniques. We aim to provide genre-specific book suggestions tailored to each user. This work involves not only just predicting user preferences but also identifying trends within genres.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58"/>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Requirement for ICDS</a:t>
            </a:r>
            <a:endParaRPr b="0" i="0" sz="2900" u="none" cap="none" strike="noStrike">
              <a:solidFill>
                <a:srgbClr val="000000"/>
              </a:solidFill>
              <a:latin typeface="Arial"/>
              <a:ea typeface="Arial"/>
              <a:cs typeface="Arial"/>
              <a:sym typeface="Arial"/>
            </a:endParaRPr>
          </a:p>
        </p:txBody>
      </p:sp>
      <p:sp>
        <p:nvSpPr>
          <p:cNvPr id="325" name="Google Shape;325;p58"/>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pic>
        <p:nvPicPr>
          <p:cNvPr id="326" name="Google Shape;326;p58"/>
          <p:cNvPicPr preferRelativeResize="0"/>
          <p:nvPr/>
        </p:nvPicPr>
        <p:blipFill rotWithShape="1">
          <a:blip r:embed="rId3">
            <a:alphaModFix/>
          </a:blip>
          <a:srcRect b="0" l="0" r="2581" t="53946"/>
          <a:stretch/>
        </p:blipFill>
        <p:spPr>
          <a:xfrm>
            <a:off x="301525" y="1505750"/>
            <a:ext cx="8540951" cy="2365075"/>
          </a:xfrm>
          <a:prstGeom prst="rect">
            <a:avLst/>
          </a:prstGeom>
          <a:noFill/>
          <a:ln>
            <a:noFill/>
          </a:ln>
        </p:spPr>
      </p:pic>
      <p:sp>
        <p:nvSpPr>
          <p:cNvPr id="327" name="Google Shape;327;p58"/>
          <p:cNvSpPr/>
          <p:nvPr/>
        </p:nvSpPr>
        <p:spPr>
          <a:xfrm>
            <a:off x="738800" y="3630625"/>
            <a:ext cx="1688700" cy="161700"/>
          </a:xfrm>
          <a:prstGeom prst="rect">
            <a:avLst/>
          </a:prstGeom>
          <a:noFill/>
          <a:ln cap="flat" cmpd="sng" w="28575">
            <a:solidFill>
              <a:srgbClr val="FF0000"/>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2" name="Shape 332"/>
        <p:cNvGrpSpPr/>
        <p:nvPr/>
      </p:nvGrpSpPr>
      <p:grpSpPr>
        <a:xfrm>
          <a:off x="0" y="0"/>
          <a:ext cx="0" cy="0"/>
          <a:chOff x="0" y="0"/>
          <a:chExt cx="0" cy="0"/>
        </a:xfrm>
      </p:grpSpPr>
      <p:sp>
        <p:nvSpPr>
          <p:cNvPr id="333" name="Google Shape;333;p59"/>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ICDS utilization</a:t>
            </a:r>
            <a:endParaRPr b="0" i="0" sz="2900" u="none" cap="none" strike="noStrike">
              <a:solidFill>
                <a:srgbClr val="000000"/>
              </a:solidFill>
              <a:latin typeface="Arial"/>
              <a:ea typeface="Arial"/>
              <a:cs typeface="Arial"/>
              <a:sym typeface="Arial"/>
            </a:endParaRPr>
          </a:p>
        </p:txBody>
      </p:sp>
      <p:sp>
        <p:nvSpPr>
          <p:cNvPr id="334" name="Google Shape;334;p59"/>
          <p:cNvSpPr txBox="1"/>
          <p:nvPr/>
        </p:nvSpPr>
        <p:spPr>
          <a:xfrm>
            <a:off x="328744" y="912019"/>
            <a:ext cx="8041050" cy="3599775"/>
          </a:xfrm>
          <a:prstGeom prst="rect">
            <a:avLst/>
          </a:prstGeom>
          <a:noFill/>
          <a:ln>
            <a:noFill/>
          </a:ln>
        </p:spPr>
        <p:txBody>
          <a:bodyPr anchorCtr="0" anchor="t" bIns="68575" lIns="68575" spcFirstLastPara="1" rIns="68575" wrap="square" tIns="68575">
            <a:noAutofit/>
          </a:bodyPr>
          <a:lstStyle/>
          <a:p>
            <a:pPr indent="-336550" lvl="0" marL="457200" marR="0" rtl="0" algn="l">
              <a:lnSpc>
                <a:spcPct val="100000"/>
              </a:lnSpc>
              <a:spcBef>
                <a:spcPts val="0"/>
              </a:spcBef>
              <a:spcAft>
                <a:spcPts val="0"/>
              </a:spcAft>
              <a:buSzPts val="1700"/>
              <a:buChar char="●"/>
            </a:pPr>
            <a:r>
              <a:rPr lang="ko" sz="1700"/>
              <a:t>Combined Usage overall </a:t>
            </a:r>
            <a:r>
              <a:rPr lang="ko" sz="1700"/>
              <a:t>: 30 + times</a:t>
            </a:r>
            <a:endParaRPr sz="1700"/>
          </a:p>
          <a:p>
            <a:pPr indent="0" lvl="0" marL="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Duration of Each Session : ~4 hours</a:t>
            </a:r>
            <a:endParaRPr sz="1700"/>
          </a:p>
          <a:p>
            <a:pPr indent="0" lvl="0" marL="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Number of Cores Used : ~ 30 CPU cores</a:t>
            </a:r>
            <a:endParaRPr sz="1700"/>
          </a:p>
          <a:p>
            <a:pPr indent="0" lvl="0" marL="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Memory Per Core : ~8 GB</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74" name="Shape 174"/>
        <p:cNvGrpSpPr/>
        <p:nvPr/>
      </p:nvGrpSpPr>
      <p:grpSpPr>
        <a:xfrm>
          <a:off x="0" y="0"/>
          <a:ext cx="0" cy="0"/>
          <a:chOff x="0" y="0"/>
          <a:chExt cx="0" cy="0"/>
        </a:xfrm>
      </p:grpSpPr>
      <p:sp>
        <p:nvSpPr>
          <p:cNvPr id="175" name="Google Shape;175;p41"/>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lang="ko" sz="2900">
                <a:solidFill>
                  <a:srgbClr val="009CDE"/>
                </a:solidFill>
                <a:latin typeface="Libre Franklin Medium"/>
                <a:ea typeface="Libre Franklin Medium"/>
                <a:cs typeface="Libre Franklin Medium"/>
                <a:sym typeface="Libre Franklin Medium"/>
              </a:rPr>
              <a:t>Requirement for ICDS</a:t>
            </a:r>
            <a:endParaRPr b="0" i="0" sz="2900" u="none" cap="none" strike="noStrike">
              <a:solidFill>
                <a:srgbClr val="000000"/>
              </a:solidFill>
              <a:latin typeface="Arial"/>
              <a:ea typeface="Arial"/>
              <a:cs typeface="Arial"/>
              <a:sym typeface="Arial"/>
            </a:endParaRPr>
          </a:p>
        </p:txBody>
      </p:sp>
      <p:sp>
        <p:nvSpPr>
          <p:cNvPr id="176" name="Google Shape;176;p41"/>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700"/>
              <a:buFont typeface="Arial"/>
              <a:buNone/>
            </a:pPr>
            <a:r>
              <a:rPr lang="ko">
                <a:solidFill>
                  <a:schemeClr val="dk1"/>
                </a:solidFill>
              </a:rPr>
              <a:t>Why was this problem intractable for your local mode? How would ICDS Roar-Collab assist you?</a:t>
            </a:r>
            <a:endParaRPr>
              <a:solidFill>
                <a:schemeClr val="dk1"/>
              </a:solidFill>
            </a:endParaRPr>
          </a:p>
          <a:p>
            <a:pPr indent="0" lvl="0" marL="0" rtl="0" algn="l">
              <a:spcBef>
                <a:spcPts val="0"/>
              </a:spcBef>
              <a:spcAft>
                <a:spcPts val="0"/>
              </a:spcAft>
              <a:buClr>
                <a:schemeClr val="dk1"/>
              </a:buClr>
              <a:buSzPts val="1700"/>
              <a:buFont typeface="Arial"/>
              <a:buNone/>
            </a:pPr>
            <a:r>
              <a:rPr lang="ko">
                <a:solidFill>
                  <a:schemeClr val="dk1"/>
                </a:solidFill>
              </a:rPr>
              <a:t>→ Our project involves analyzing a huge Amazon book review dataset (2.86GB), which is too large and complex for ordinary computers. Running sophisticated machine learning algorithms like Alternating Least Squares (ALS) requires a lot of computing power. ICDS Roar-Collab gives us access to high-performance computing, allowing us to handle big datasets more effectively and run complicated models quicker than we could with just a regular computer.</a:t>
            </a:r>
            <a:endParaRPr>
              <a:solidFill>
                <a:schemeClr val="dk1"/>
              </a:solidFill>
            </a:endParaRPr>
          </a:p>
          <a:p>
            <a:pPr indent="0" lvl="0" marL="0" rtl="0" algn="l">
              <a:spcBef>
                <a:spcPts val="0"/>
              </a:spcBef>
              <a:spcAft>
                <a:spcPts val="0"/>
              </a:spcAft>
              <a:buClr>
                <a:schemeClr val="dk1"/>
              </a:buClr>
              <a:buSzPts val="1700"/>
              <a:buFont typeface="Arial"/>
              <a:buNone/>
            </a:pPr>
            <a:r>
              <a:t/>
            </a:r>
            <a:endParaRPr>
              <a:solidFill>
                <a:schemeClr val="dk1"/>
              </a:solidFill>
            </a:endParaRPr>
          </a:p>
          <a:p>
            <a:pPr indent="0" lvl="0" marL="0" rtl="0" algn="l">
              <a:spcBef>
                <a:spcPts val="0"/>
              </a:spcBef>
              <a:spcAft>
                <a:spcPts val="0"/>
              </a:spcAft>
              <a:buClr>
                <a:schemeClr val="dk1"/>
              </a:buClr>
              <a:buSzPts val="1700"/>
              <a:buFont typeface="Arial"/>
              <a:buNone/>
            </a:pPr>
            <a:r>
              <a:rPr lang="ko">
                <a:solidFill>
                  <a:schemeClr val="dk1"/>
                </a:solidFill>
              </a:rPr>
              <a:t>What steps did you take to make this run on ICDS. Mention any unique challenges that you faced and how you overcame them.</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Handling large dataset</a:t>
            </a:r>
            <a:endParaRPr>
              <a:solidFill>
                <a:schemeClr val="dk1"/>
              </a:solidFill>
            </a:endParaRPr>
          </a:p>
          <a:p>
            <a:pPr indent="0" lvl="0" marL="0" marR="0" rtl="0" algn="l">
              <a:lnSpc>
                <a:spcPct val="100000"/>
              </a:lnSpc>
              <a:spcBef>
                <a:spcPts val="0"/>
              </a:spcBef>
              <a:spcAft>
                <a:spcPts val="0"/>
              </a:spcAft>
              <a:buClr>
                <a:schemeClr val="dk1"/>
              </a:buClr>
              <a:buSzPts val="8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81" name="Shape 181"/>
        <p:cNvGrpSpPr/>
        <p:nvPr/>
      </p:nvGrpSpPr>
      <p:grpSpPr>
        <a:xfrm>
          <a:off x="0" y="0"/>
          <a:ext cx="0" cy="0"/>
          <a:chOff x="0" y="0"/>
          <a:chExt cx="0" cy="0"/>
        </a:xfrm>
      </p:grpSpPr>
      <p:sp>
        <p:nvSpPr>
          <p:cNvPr id="182" name="Google Shape;182;p42"/>
          <p:cNvSpPr txBox="1"/>
          <p:nvPr/>
        </p:nvSpPr>
        <p:spPr>
          <a:xfrm>
            <a:off x="304293" y="186300"/>
            <a:ext cx="7751700" cy="672300"/>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l">
              <a:lnSpc>
                <a:spcPct val="90000"/>
              </a:lnSpc>
              <a:spcBef>
                <a:spcPts val="0"/>
              </a:spcBef>
              <a:spcAft>
                <a:spcPts val="0"/>
              </a:spcAft>
              <a:buClr>
                <a:srgbClr val="000000"/>
              </a:buClr>
              <a:buSzPct val="100000"/>
              <a:buFont typeface="Arial"/>
              <a:buNone/>
            </a:pPr>
            <a:r>
              <a:rPr lang="ko" sz="2900">
                <a:solidFill>
                  <a:srgbClr val="009CDE"/>
                </a:solidFill>
                <a:latin typeface="Libre Franklin Medium"/>
                <a:ea typeface="Libre Franklin Medium"/>
                <a:cs typeface="Libre Franklin Medium"/>
                <a:sym typeface="Libre Franklin Medium"/>
              </a:rPr>
              <a:t>Exploring the Dataset for Enhanced Book Recommendation</a:t>
            </a:r>
            <a:endParaRPr b="0" i="0" sz="2900" u="none" cap="none" strike="noStrike">
              <a:solidFill>
                <a:srgbClr val="000000"/>
              </a:solidFill>
              <a:latin typeface="Arial"/>
              <a:ea typeface="Arial"/>
              <a:cs typeface="Arial"/>
              <a:sym typeface="Arial"/>
            </a:endParaRPr>
          </a:p>
        </p:txBody>
      </p:sp>
      <p:sp>
        <p:nvSpPr>
          <p:cNvPr id="183" name="Google Shape;183;p42"/>
          <p:cNvSpPr txBox="1"/>
          <p:nvPr/>
        </p:nvSpPr>
        <p:spPr>
          <a:xfrm>
            <a:off x="304294" y="858594"/>
            <a:ext cx="8040900" cy="35997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700"/>
              <a:buFont typeface="Arial"/>
              <a:buNone/>
            </a:pPr>
            <a:r>
              <a:rPr b="1" lang="ko">
                <a:solidFill>
                  <a:schemeClr val="dk1"/>
                </a:solidFill>
              </a:rPr>
              <a:t>1.Research Objective</a:t>
            </a:r>
            <a:endParaRPr b="1">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Our team is focused on tailoring book recommendations to individual preferences, sparked by our passion for literature and data analytics. We are building a system to suggest books that not only fit user tastes but also elevate their reading experience</a:t>
            </a:r>
            <a:endParaRPr>
              <a:solidFill>
                <a:schemeClr val="dk1"/>
              </a:solidFill>
            </a:endParaRPr>
          </a:p>
          <a:p>
            <a:pPr indent="0" lvl="0" marL="0" marR="0" rtl="0" algn="l">
              <a:lnSpc>
                <a:spcPct val="100000"/>
              </a:lnSpc>
              <a:spcBef>
                <a:spcPts val="0"/>
              </a:spcBef>
              <a:spcAft>
                <a:spcPts val="0"/>
              </a:spcAft>
              <a:buClr>
                <a:schemeClr val="dk1"/>
              </a:buClr>
              <a:buSzPts val="800"/>
              <a:buFont typeface="Arial"/>
              <a:buNone/>
            </a:pPr>
            <a:r>
              <a:t/>
            </a:r>
            <a:endParaRPr/>
          </a:p>
          <a:p>
            <a:pPr indent="0" lvl="0" marL="0" rtl="0" algn="l">
              <a:spcBef>
                <a:spcPts val="0"/>
              </a:spcBef>
              <a:spcAft>
                <a:spcPts val="0"/>
              </a:spcAft>
              <a:buClr>
                <a:schemeClr val="dk1"/>
              </a:buClr>
              <a:buSzPts val="1700"/>
              <a:buFont typeface="Arial"/>
              <a:buNone/>
            </a:pPr>
            <a:r>
              <a:rPr b="1" lang="ko">
                <a:solidFill>
                  <a:schemeClr val="dk1"/>
                </a:solidFill>
              </a:rPr>
              <a:t>2.Data Overview</a:t>
            </a:r>
            <a:endParaRPr b="1">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We are utilizing the Amazon Books Reviews dataset from Kaggle, featuring 2.86GB of user reviews from 1996 to 2014. Our preparation process involved significant preprocessing to streamline the dataset, including data cleaning and feature extraction, to ready it for in-depth analysis.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700"/>
              <a:buFont typeface="Arial"/>
              <a:buNone/>
            </a:pPr>
            <a:r>
              <a:rPr b="1" lang="ko">
                <a:solidFill>
                  <a:schemeClr val="dk1"/>
                </a:solidFill>
              </a:rPr>
              <a:t>2.Analytical Goals</a:t>
            </a:r>
            <a:endParaRPr b="1">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Our goal is to leverage machine learning to craft a recommendation engine. We strive to offer personalized genre-specific book recommendations, aiming to accurately predict user preferences and detect emerging trends across book genres.</a:t>
            </a:r>
            <a:endParaRPr>
              <a:solidFill>
                <a:schemeClr val="dk1"/>
              </a:solidFill>
            </a:endParaRPr>
          </a:p>
          <a:p>
            <a:pPr indent="0" lvl="0" marL="0" marR="0" rtl="0" algn="l">
              <a:lnSpc>
                <a:spcPct val="100000"/>
              </a:lnSpc>
              <a:spcBef>
                <a:spcPts val="0"/>
              </a:spcBef>
              <a:spcAft>
                <a:spcPts val="0"/>
              </a:spcAft>
              <a:buClr>
                <a:schemeClr val="dk1"/>
              </a:buClr>
              <a:buSzPts val="8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188" name="Shape 188"/>
        <p:cNvGrpSpPr/>
        <p:nvPr/>
      </p:nvGrpSpPr>
      <p:grpSpPr>
        <a:xfrm>
          <a:off x="0" y="0"/>
          <a:ext cx="0" cy="0"/>
          <a:chOff x="0" y="0"/>
          <a:chExt cx="0" cy="0"/>
        </a:xfrm>
      </p:grpSpPr>
      <p:sp>
        <p:nvSpPr>
          <p:cNvPr id="189" name="Google Shape;189;p43"/>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b="0" i="0" lang="ko" sz="2900" u="none" cap="none" strike="noStrike">
                <a:solidFill>
                  <a:srgbClr val="009CDE"/>
                </a:solidFill>
                <a:latin typeface="Libre Franklin Medium"/>
                <a:ea typeface="Libre Franklin Medium"/>
                <a:cs typeface="Libre Franklin Medium"/>
                <a:sym typeface="Libre Franklin Medium"/>
              </a:rPr>
              <a:t>Methods</a:t>
            </a:r>
            <a:endParaRPr b="0" i="0" sz="2900" u="none" cap="none" strike="noStrike">
              <a:solidFill>
                <a:srgbClr val="000000"/>
              </a:solidFill>
              <a:latin typeface="Arial"/>
              <a:ea typeface="Arial"/>
              <a:cs typeface="Arial"/>
              <a:sym typeface="Arial"/>
            </a:endParaRPr>
          </a:p>
        </p:txBody>
      </p:sp>
      <p:sp>
        <p:nvSpPr>
          <p:cNvPr id="190" name="Google Shape;190;p43"/>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0" i="0" lang="ko" sz="1700" u="none" cap="none" strike="noStrike">
                <a:solidFill>
                  <a:srgbClr val="000000"/>
                </a:solidFill>
                <a:latin typeface="Arial"/>
                <a:ea typeface="Arial"/>
                <a:cs typeface="Arial"/>
                <a:sym typeface="Arial"/>
              </a:rPr>
              <a:t>Introduce your methods/modeling strategies and the rationale for using them</a:t>
            </a:r>
            <a:endParaRPr b="0"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SzPts val="1700"/>
              <a:buChar char="●"/>
            </a:pPr>
            <a:r>
              <a:rPr lang="ko" sz="1700"/>
              <a:t>Method Used: ALS(Alternative Least Squares)</a:t>
            </a:r>
            <a:endParaRPr sz="1700"/>
          </a:p>
          <a:p>
            <a:pPr indent="0" lvl="0" marL="4572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Rationale </a:t>
            </a:r>
            <a:endParaRPr sz="1700"/>
          </a:p>
          <a:p>
            <a:pPr indent="-336550" lvl="0" marL="457200" marR="0" rtl="0" algn="l">
              <a:lnSpc>
                <a:spcPct val="100000"/>
              </a:lnSpc>
              <a:spcBef>
                <a:spcPts val="0"/>
              </a:spcBef>
              <a:spcAft>
                <a:spcPts val="0"/>
              </a:spcAft>
              <a:buSzPts val="1700"/>
              <a:buChar char="-"/>
            </a:pPr>
            <a:r>
              <a:rPr lang="ko" sz="1700"/>
              <a:t>scalability : ALS can handle large datasets comprising of book reviews </a:t>
            </a:r>
            <a:endParaRPr sz="1700"/>
          </a:p>
          <a:p>
            <a:pPr indent="0" lvl="0" marL="914400" marR="0" rtl="0" algn="l">
              <a:lnSpc>
                <a:spcPct val="100000"/>
              </a:lnSpc>
              <a:spcBef>
                <a:spcPts val="0"/>
              </a:spcBef>
              <a:spcAft>
                <a:spcPts val="0"/>
              </a:spcAft>
              <a:buNone/>
            </a:pPr>
            <a:r>
              <a:t/>
            </a:r>
            <a:endParaRPr sz="1700"/>
          </a:p>
          <a:p>
            <a:pPr indent="-336550" lvl="0" marL="457200" marR="0" rtl="0" algn="l">
              <a:lnSpc>
                <a:spcPct val="100000"/>
              </a:lnSpc>
              <a:spcBef>
                <a:spcPts val="0"/>
              </a:spcBef>
              <a:spcAft>
                <a:spcPts val="0"/>
              </a:spcAft>
              <a:buSzPts val="1700"/>
              <a:buChar char="-"/>
            </a:pPr>
            <a:r>
              <a:rPr lang="ko" sz="1700"/>
              <a:t>model: ALS performs as optimal method using matrix factorization to find out the pattern or relationship between items(book) and user feedback(review)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p44"/>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lang="ko" sz="2900">
                <a:solidFill>
                  <a:srgbClr val="009CDE"/>
                </a:solidFill>
                <a:latin typeface="Libre Franklin Medium"/>
                <a:ea typeface="Libre Franklin Medium"/>
                <a:cs typeface="Libre Franklin Medium"/>
                <a:sym typeface="Libre Franklin Medium"/>
              </a:rPr>
              <a:t>Introduction</a:t>
            </a:r>
            <a:endParaRPr b="0" i="0" sz="2900" u="none" cap="none" strike="noStrike">
              <a:solidFill>
                <a:srgbClr val="000000"/>
              </a:solidFill>
              <a:latin typeface="Arial"/>
              <a:ea typeface="Arial"/>
              <a:cs typeface="Arial"/>
              <a:sym typeface="Arial"/>
            </a:endParaRPr>
          </a:p>
        </p:txBody>
      </p:sp>
      <p:sp>
        <p:nvSpPr>
          <p:cNvPr id="197" name="Google Shape;197;p44"/>
          <p:cNvSpPr txBox="1"/>
          <p:nvPr/>
        </p:nvSpPr>
        <p:spPr>
          <a:xfrm>
            <a:off x="304300" y="787251"/>
            <a:ext cx="8040900" cy="42315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1" lang="ko" sz="2000"/>
              <a:t>Topic : Book recommendation system </a:t>
            </a:r>
            <a:endParaRPr b="1" sz="2000"/>
          </a:p>
          <a:p>
            <a:pPr indent="0" lvl="0" marL="0" marR="0" rtl="0" algn="l">
              <a:lnSpc>
                <a:spcPct val="100000"/>
              </a:lnSpc>
              <a:spcBef>
                <a:spcPts val="0"/>
              </a:spcBef>
              <a:spcAft>
                <a:spcPts val="0"/>
              </a:spcAft>
              <a:buNone/>
            </a:pPr>
            <a:r>
              <a:t/>
            </a:r>
            <a:endParaRPr b="1" sz="2000"/>
          </a:p>
          <a:p>
            <a:pPr indent="-317500" lvl="0" marL="457200" rtl="0" algn="l">
              <a:spcBef>
                <a:spcPts val="0"/>
              </a:spcBef>
              <a:spcAft>
                <a:spcPts val="0"/>
              </a:spcAft>
              <a:buClr>
                <a:schemeClr val="dk1"/>
              </a:buClr>
              <a:buSzPts val="1400"/>
              <a:buAutoNum type="arabicPeriod"/>
            </a:pPr>
            <a:r>
              <a:rPr b="1" lang="ko">
                <a:solidFill>
                  <a:schemeClr val="dk1"/>
                </a:solidFill>
              </a:rPr>
              <a:t>How did we decided to choose this problem</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AutoNum type="arabicPeriod"/>
            </a:pPr>
            <a:r>
              <a:rPr b="1" lang="ko">
                <a:solidFill>
                  <a:schemeClr val="dk1"/>
                </a:solidFill>
              </a:rPr>
              <a:t>Primary goal of utilizing the dataset</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317500" lvl="0" marL="457200" rtl="0" algn="l">
              <a:spcBef>
                <a:spcPts val="0"/>
              </a:spcBef>
              <a:spcAft>
                <a:spcPts val="0"/>
              </a:spcAft>
              <a:buSzPts val="1400"/>
              <a:buAutoNum type="arabicPeriod"/>
            </a:pPr>
            <a:r>
              <a:rPr b="1" lang="ko"/>
              <a:t>What are we going to talk about</a:t>
            </a:r>
            <a:endParaRPr b="1"/>
          </a:p>
          <a:p>
            <a:pPr indent="0" lvl="0" marL="457200" rtl="0" algn="l">
              <a:spcBef>
                <a:spcPts val="0"/>
              </a:spcBef>
              <a:spcAft>
                <a:spcPts val="0"/>
              </a:spcAft>
              <a:buNone/>
            </a:pPr>
            <a:r>
              <a:t/>
            </a:r>
            <a:endParaRPr b="1"/>
          </a:p>
          <a:p>
            <a:pPr indent="-317500" lvl="0" marL="914400" marR="0" rtl="0" algn="l">
              <a:lnSpc>
                <a:spcPct val="100000"/>
              </a:lnSpc>
              <a:spcBef>
                <a:spcPts val="0"/>
              </a:spcBef>
              <a:spcAft>
                <a:spcPts val="0"/>
              </a:spcAft>
              <a:buSzPts val="1400"/>
              <a:buChar char="●"/>
            </a:pPr>
            <a:r>
              <a:rPr lang="ko"/>
              <a:t>Dataset acquisition</a:t>
            </a:r>
            <a:endParaRPr/>
          </a:p>
          <a:p>
            <a:pPr indent="0" lvl="0" marL="914400" marR="0" rtl="0" algn="l">
              <a:lnSpc>
                <a:spcPct val="100000"/>
              </a:lnSpc>
              <a:spcBef>
                <a:spcPts val="0"/>
              </a:spcBef>
              <a:spcAft>
                <a:spcPts val="0"/>
              </a:spcAft>
              <a:buNone/>
            </a:pPr>
            <a:r>
              <a:t/>
            </a:r>
            <a:endParaRPr/>
          </a:p>
          <a:p>
            <a:pPr indent="-317500" lvl="0" marL="914400" marR="0" rtl="0" algn="l">
              <a:lnSpc>
                <a:spcPct val="100000"/>
              </a:lnSpc>
              <a:spcBef>
                <a:spcPts val="0"/>
              </a:spcBef>
              <a:spcAft>
                <a:spcPts val="0"/>
              </a:spcAft>
              <a:buSzPts val="1400"/>
              <a:buChar char="●"/>
            </a:pPr>
            <a:r>
              <a:rPr lang="ko"/>
              <a:t>Data preprocessing</a:t>
            </a:r>
            <a:endParaRPr/>
          </a:p>
          <a:p>
            <a:pPr indent="0" lvl="0" marL="914400" marR="0" rtl="0" algn="l">
              <a:lnSpc>
                <a:spcPct val="100000"/>
              </a:lnSpc>
              <a:spcBef>
                <a:spcPts val="0"/>
              </a:spcBef>
              <a:spcAft>
                <a:spcPts val="0"/>
              </a:spcAft>
              <a:buNone/>
            </a:pPr>
            <a:r>
              <a:t/>
            </a:r>
            <a:endParaRPr/>
          </a:p>
          <a:p>
            <a:pPr indent="-317500" lvl="0" marL="914400" rtl="0" algn="l">
              <a:spcBef>
                <a:spcPts val="0"/>
              </a:spcBef>
              <a:spcAft>
                <a:spcPts val="0"/>
              </a:spcAft>
              <a:buSzPts val="1400"/>
              <a:buChar char="●"/>
            </a:pPr>
            <a:r>
              <a:rPr lang="ko">
                <a:solidFill>
                  <a:schemeClr val="dk1"/>
                </a:solidFill>
              </a:rPr>
              <a:t>Requirement for ICDS</a:t>
            </a:r>
            <a:endParaRPr>
              <a:solidFill>
                <a:schemeClr val="dk1"/>
              </a:solidFill>
            </a:endParaRPr>
          </a:p>
          <a:p>
            <a:pPr indent="0" lvl="0" marL="914400" rtl="0" algn="l">
              <a:spcBef>
                <a:spcPts val="0"/>
              </a:spcBef>
              <a:spcAft>
                <a:spcPts val="0"/>
              </a:spcAft>
              <a:buNone/>
            </a:pPr>
            <a:r>
              <a:t/>
            </a:r>
            <a:endParaRPr>
              <a:solidFill>
                <a:schemeClr val="dk1"/>
              </a:solidFill>
            </a:endParaRPr>
          </a:p>
          <a:p>
            <a:pPr indent="-317500" lvl="0" marL="914400" marR="0" rtl="0" algn="l">
              <a:lnSpc>
                <a:spcPct val="100000"/>
              </a:lnSpc>
              <a:spcBef>
                <a:spcPts val="0"/>
              </a:spcBef>
              <a:spcAft>
                <a:spcPts val="0"/>
              </a:spcAft>
              <a:buSzPts val="1400"/>
              <a:buChar char="●"/>
            </a:pPr>
            <a:r>
              <a:rPr lang="ko">
                <a:solidFill>
                  <a:schemeClr val="dk1"/>
                </a:solidFill>
              </a:rPr>
              <a:t>Methods</a:t>
            </a:r>
            <a:endParaRPr>
              <a:solidFill>
                <a:schemeClr val="dk1"/>
              </a:solidFill>
            </a:endParaRPr>
          </a:p>
          <a:p>
            <a:pPr indent="0" lvl="0" marL="914400" marR="0" rtl="0" algn="l">
              <a:lnSpc>
                <a:spcPct val="100000"/>
              </a:lnSpc>
              <a:spcBef>
                <a:spcPts val="0"/>
              </a:spcBef>
              <a:spcAft>
                <a:spcPts val="0"/>
              </a:spcAft>
              <a:buNone/>
            </a:pPr>
            <a:r>
              <a:t/>
            </a:r>
            <a:endParaRPr>
              <a:solidFill>
                <a:schemeClr val="dk1"/>
              </a:solidFill>
            </a:endParaRPr>
          </a:p>
          <a:p>
            <a:pPr indent="-317500" lvl="0" marL="914400" marR="0" rtl="0" algn="l">
              <a:lnSpc>
                <a:spcPct val="100000"/>
              </a:lnSpc>
              <a:spcBef>
                <a:spcPts val="0"/>
              </a:spcBef>
              <a:spcAft>
                <a:spcPts val="0"/>
              </a:spcAft>
              <a:buSzPts val="1400"/>
              <a:buChar char="●"/>
            </a:pPr>
            <a:r>
              <a:rPr lang="ko"/>
              <a:t>Results</a:t>
            </a:r>
            <a:endParaRPr/>
          </a:p>
          <a:p>
            <a:pPr indent="0" lvl="0" marL="0" marR="0" rtl="0" algn="l">
              <a:lnSpc>
                <a:spcPct val="100000"/>
              </a:lnSpc>
              <a:spcBef>
                <a:spcPts val="0"/>
              </a:spcBef>
              <a:spcAft>
                <a:spcPts val="0"/>
              </a:spcAft>
              <a:buClr>
                <a:srgbClr val="000000"/>
              </a:buClr>
              <a:buSzPts val="17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45"/>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457200" lvl="0" marL="0" marR="0" rtl="0" algn="l">
              <a:lnSpc>
                <a:spcPct val="90000"/>
              </a:lnSpc>
              <a:spcBef>
                <a:spcPts val="0"/>
              </a:spcBef>
              <a:spcAft>
                <a:spcPts val="0"/>
              </a:spcAft>
              <a:buNone/>
            </a:pPr>
            <a:r>
              <a:rPr lang="ko" sz="2900">
                <a:solidFill>
                  <a:srgbClr val="009CDE"/>
                </a:solidFill>
                <a:latin typeface="Libre Franklin Medium"/>
                <a:ea typeface="Libre Franklin Medium"/>
                <a:cs typeface="Libre Franklin Medium"/>
                <a:sym typeface="Libre Franklin Medium"/>
              </a:rPr>
              <a:t>	Abstract 			/ 			Motivation</a:t>
            </a:r>
            <a:endParaRPr b="0" i="0" sz="2900" u="none" cap="none" strike="noStrike">
              <a:solidFill>
                <a:srgbClr val="000000"/>
              </a:solidFill>
              <a:latin typeface="Arial"/>
              <a:ea typeface="Arial"/>
              <a:cs typeface="Arial"/>
              <a:sym typeface="Arial"/>
            </a:endParaRPr>
          </a:p>
        </p:txBody>
      </p:sp>
      <p:sp>
        <p:nvSpPr>
          <p:cNvPr id="204" name="Google Shape;204;p45"/>
          <p:cNvSpPr txBox="1"/>
          <p:nvPr/>
        </p:nvSpPr>
        <p:spPr>
          <a:xfrm>
            <a:off x="304300" y="787251"/>
            <a:ext cx="8040900" cy="4231500"/>
          </a:xfrm>
          <a:prstGeom prst="rect">
            <a:avLst/>
          </a:prstGeom>
          <a:noFill/>
          <a:ln>
            <a:noFill/>
          </a:ln>
        </p:spPr>
        <p:txBody>
          <a:bodyPr anchorCtr="0" anchor="t" bIns="68575" lIns="68575" spcFirstLastPara="1" rIns="68575" wrap="square" tIns="68575">
            <a:noAutofit/>
          </a:bodyPr>
          <a:lstStyle/>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p:txBody>
      </p:sp>
      <p:sp>
        <p:nvSpPr>
          <p:cNvPr id="205" name="Google Shape;205;p45"/>
          <p:cNvSpPr txBox="1"/>
          <p:nvPr>
            <p:ph idx="1" type="body"/>
          </p:nvPr>
        </p:nvSpPr>
        <p:spPr>
          <a:xfrm>
            <a:off x="4717250" y="1222975"/>
            <a:ext cx="3411300" cy="3469800"/>
          </a:xfrm>
          <a:prstGeom prst="rect">
            <a:avLst/>
          </a:prstGeom>
        </p:spPr>
        <p:txBody>
          <a:bodyPr anchorCtr="0" anchor="t" bIns="0" lIns="0" spcFirstLastPara="1" rIns="0" wrap="square" tIns="0">
            <a:normAutofit/>
          </a:bodyPr>
          <a:lstStyle/>
          <a:p>
            <a:pPr indent="-317500" lvl="0" marL="457200" rtl="0" algn="l">
              <a:spcBef>
                <a:spcPts val="0"/>
              </a:spcBef>
              <a:spcAft>
                <a:spcPts val="0"/>
              </a:spcAft>
              <a:buClr>
                <a:schemeClr val="dk1"/>
              </a:buClr>
              <a:buSzPts val="1400"/>
              <a:buChar char="●"/>
            </a:pPr>
            <a:r>
              <a:rPr lang="ko">
                <a:solidFill>
                  <a:schemeClr val="dk1"/>
                </a:solidFill>
              </a:rPr>
              <a:t>Our team is deeply passionate about reading and literature. Inspired by our coursework in data analytics and machine learning, we are excited to take on the challenge of creating a book recommendation system customized to the diverse range of literary genres available.</a:t>
            </a:r>
            <a:endParaRPr>
              <a:solidFill>
                <a:schemeClr val="dk1"/>
              </a:solidFill>
            </a:endParaRPr>
          </a:p>
          <a:p>
            <a:pPr indent="0" lvl="0" marL="0" rtl="0" algn="l">
              <a:spcBef>
                <a:spcPts val="0"/>
              </a:spcBef>
              <a:spcAft>
                <a:spcPts val="0"/>
              </a:spcAft>
              <a:buNone/>
            </a:pPr>
            <a:r>
              <a:t/>
            </a:r>
            <a:endParaRPr/>
          </a:p>
        </p:txBody>
      </p:sp>
      <p:sp>
        <p:nvSpPr>
          <p:cNvPr id="206" name="Google Shape;206;p45"/>
          <p:cNvSpPr txBox="1"/>
          <p:nvPr>
            <p:ph idx="2" type="body"/>
          </p:nvPr>
        </p:nvSpPr>
        <p:spPr>
          <a:xfrm>
            <a:off x="355650" y="1222975"/>
            <a:ext cx="3774600" cy="3654900"/>
          </a:xfrm>
          <a:prstGeom prst="rect">
            <a:avLst/>
          </a:prstGeom>
        </p:spPr>
        <p:txBody>
          <a:bodyPr anchorCtr="0" anchor="t" bIns="0" lIns="0" spcFirstLastPara="1" rIns="0" wrap="square" tIns="0">
            <a:normAutofit/>
          </a:bodyPr>
          <a:lstStyle/>
          <a:p>
            <a:pPr indent="-317500" lvl="0" marL="457200" rtl="0" algn="l">
              <a:spcBef>
                <a:spcPts val="0"/>
              </a:spcBef>
              <a:spcAft>
                <a:spcPts val="0"/>
              </a:spcAft>
              <a:buClr>
                <a:schemeClr val="dk1"/>
              </a:buClr>
              <a:buSzPts val="1400"/>
              <a:buChar char="●"/>
            </a:pPr>
            <a:r>
              <a:rPr lang="ko">
                <a:solidFill>
                  <a:schemeClr val="dk1"/>
                </a:solidFill>
              </a:rPr>
              <a:t>This project aims to develop a genre-specific book recommendation system using the Amazon book review dataset.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ko">
                <a:solidFill>
                  <a:schemeClr val="dk1"/>
                </a:solidFill>
              </a:rPr>
              <a:t>Leveraging machine learning, particularly Alternating Least Squares (ALS), our system delivers personalized book recommendations tailored to user preferences.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46"/>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lang="ko" sz="2900">
                <a:solidFill>
                  <a:srgbClr val="009CDE"/>
                </a:solidFill>
                <a:latin typeface="Libre Franklin Medium"/>
                <a:ea typeface="Libre Franklin Medium"/>
                <a:cs typeface="Libre Franklin Medium"/>
                <a:sym typeface="Libre Franklin Medium"/>
              </a:rPr>
              <a:t>Dataset Acquisition</a:t>
            </a:r>
            <a:endParaRPr b="0" i="0" sz="2900" u="none" cap="none" strike="noStrike">
              <a:solidFill>
                <a:srgbClr val="000000"/>
              </a:solidFill>
              <a:latin typeface="Arial"/>
              <a:ea typeface="Arial"/>
              <a:cs typeface="Arial"/>
              <a:sym typeface="Arial"/>
            </a:endParaRPr>
          </a:p>
        </p:txBody>
      </p:sp>
      <p:sp>
        <p:nvSpPr>
          <p:cNvPr id="213" name="Google Shape;213;p46"/>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700"/>
              <a:buFont typeface="Arial"/>
              <a:buNone/>
            </a:pPr>
            <a:r>
              <a:rPr b="1" lang="ko" sz="1900">
                <a:solidFill>
                  <a:schemeClr val="dk1"/>
                </a:solidFill>
              </a:rPr>
              <a:t>About our dataset</a:t>
            </a:r>
            <a:endParaRPr b="1" sz="1900">
              <a:solidFill>
                <a:schemeClr val="dk1"/>
              </a:solidFill>
            </a:endParaRPr>
          </a:p>
          <a:p>
            <a:pPr indent="-336550" lvl="0" marL="457200" rtl="0" algn="l">
              <a:spcBef>
                <a:spcPts val="0"/>
              </a:spcBef>
              <a:spcAft>
                <a:spcPts val="0"/>
              </a:spcAft>
              <a:buClr>
                <a:schemeClr val="dk1"/>
              </a:buClr>
              <a:buSzPts val="1700"/>
              <a:buChar char="-"/>
            </a:pPr>
            <a:r>
              <a:rPr lang="ko" sz="1700">
                <a:solidFill>
                  <a:schemeClr val="dk1"/>
                </a:solidFill>
              </a:rPr>
              <a:t>Amazon Books Reviews dataset - Kaggle </a:t>
            </a:r>
            <a:endParaRPr sz="1700">
              <a:solidFill>
                <a:schemeClr val="dk1"/>
              </a:solidFill>
            </a:endParaRPr>
          </a:p>
          <a:p>
            <a:pPr indent="-336550" lvl="0" marL="457200" rtl="0" algn="l">
              <a:spcBef>
                <a:spcPts val="0"/>
              </a:spcBef>
              <a:spcAft>
                <a:spcPts val="0"/>
              </a:spcAft>
              <a:buClr>
                <a:schemeClr val="dk1"/>
              </a:buClr>
              <a:buSzPts val="1700"/>
              <a:buChar char="-"/>
            </a:pPr>
            <a:r>
              <a:rPr lang="ko" sz="1700">
                <a:solidFill>
                  <a:schemeClr val="dk1"/>
                </a:solidFill>
              </a:rPr>
              <a:t>2.86GB, includes a wide range of user reviews </a:t>
            </a:r>
            <a:endParaRPr sz="1700">
              <a:solidFill>
                <a:schemeClr val="dk1"/>
              </a:solidFill>
            </a:endParaRPr>
          </a:p>
          <a:p>
            <a:pPr indent="0" lvl="0" marL="0" rtl="0" algn="l">
              <a:spcBef>
                <a:spcPts val="0"/>
              </a:spcBef>
              <a:spcAft>
                <a:spcPts val="0"/>
              </a:spcAft>
              <a:buClr>
                <a:schemeClr val="dk1"/>
              </a:buClr>
              <a:buSzPts val="1700"/>
              <a:buFont typeface="Arial"/>
              <a:buNone/>
            </a:pPr>
            <a:r>
              <a:t/>
            </a:r>
            <a:endParaRPr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rPr b="1" lang="ko" sz="1900"/>
              <a:t>Challenge</a:t>
            </a:r>
            <a:endParaRPr b="1" sz="1900"/>
          </a:p>
          <a:p>
            <a:pPr indent="-336550" lvl="0" marL="457200" marR="0" rtl="0" algn="l">
              <a:lnSpc>
                <a:spcPct val="100000"/>
              </a:lnSpc>
              <a:spcBef>
                <a:spcPts val="0"/>
              </a:spcBef>
              <a:spcAft>
                <a:spcPts val="0"/>
              </a:spcAft>
              <a:buSzPts val="1700"/>
              <a:buChar char="-"/>
            </a:pPr>
            <a:r>
              <a:rPr lang="ko" sz="1700"/>
              <a:t>Due to its volume, processing the dataset on local machine was inefficient and time-consuming</a:t>
            </a:r>
            <a:endParaRPr sz="1700"/>
          </a:p>
          <a:p>
            <a:pPr indent="0" lvl="0" marL="0" marR="0" rtl="0" algn="l">
              <a:lnSpc>
                <a:spcPct val="100000"/>
              </a:lnSpc>
              <a:spcBef>
                <a:spcPts val="0"/>
              </a:spcBef>
              <a:spcAft>
                <a:spcPts val="0"/>
              </a:spcAft>
              <a:buClr>
                <a:srgbClr val="000000"/>
              </a:buClr>
              <a:buSzPts val="1700"/>
              <a:buFont typeface="Arial"/>
              <a:buNone/>
            </a:pPr>
            <a:r>
              <a:t/>
            </a:r>
            <a:endParaRPr b="1" sz="1900"/>
          </a:p>
          <a:p>
            <a:pPr indent="0" lvl="0" marL="0" marR="0" rtl="0" algn="l">
              <a:lnSpc>
                <a:spcPct val="100000"/>
              </a:lnSpc>
              <a:spcBef>
                <a:spcPts val="0"/>
              </a:spcBef>
              <a:spcAft>
                <a:spcPts val="0"/>
              </a:spcAft>
              <a:buClr>
                <a:srgbClr val="000000"/>
              </a:buClr>
              <a:buSzPts val="1700"/>
              <a:buFont typeface="Arial"/>
              <a:buNone/>
            </a:pPr>
            <a:r>
              <a:rPr b="1" lang="ko" sz="1900"/>
              <a:t>Data Preprocessing</a:t>
            </a:r>
            <a:endParaRPr b="1" sz="1900"/>
          </a:p>
          <a:p>
            <a:pPr indent="-336550" lvl="0" marL="457200" marR="0" rtl="0" algn="l">
              <a:lnSpc>
                <a:spcPct val="100000"/>
              </a:lnSpc>
              <a:spcBef>
                <a:spcPts val="0"/>
              </a:spcBef>
              <a:spcAft>
                <a:spcPts val="0"/>
              </a:spcAft>
              <a:buSzPts val="1700"/>
              <a:buChar char="-"/>
            </a:pPr>
            <a:r>
              <a:rPr lang="ko" sz="1700"/>
              <a:t>Sample Dataset Creation</a:t>
            </a:r>
            <a:endParaRPr sz="1700"/>
          </a:p>
          <a:p>
            <a:pPr indent="-336550" lvl="0" marL="457200" marR="0" rtl="0" algn="l">
              <a:lnSpc>
                <a:spcPct val="100000"/>
              </a:lnSpc>
              <a:spcBef>
                <a:spcPts val="0"/>
              </a:spcBef>
              <a:spcAft>
                <a:spcPts val="0"/>
              </a:spcAft>
              <a:buSzPts val="1700"/>
              <a:buChar char="-"/>
            </a:pPr>
            <a:r>
              <a:rPr lang="ko" sz="1700"/>
              <a:t>Data Merging</a:t>
            </a:r>
            <a:endParaRPr sz="1700"/>
          </a:p>
          <a:p>
            <a:pPr indent="-336550" lvl="0" marL="457200" marR="0" rtl="0" algn="l">
              <a:lnSpc>
                <a:spcPct val="100000"/>
              </a:lnSpc>
              <a:spcBef>
                <a:spcPts val="0"/>
              </a:spcBef>
              <a:spcAft>
                <a:spcPts val="0"/>
              </a:spcAft>
              <a:buSzPts val="1700"/>
              <a:buChar char="-"/>
            </a:pPr>
            <a:r>
              <a:rPr lang="ko" sz="1700"/>
              <a:t>Data Storage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pic>
        <p:nvPicPr>
          <p:cNvPr id="219" name="Google Shape;219;p47"/>
          <p:cNvPicPr preferRelativeResize="0"/>
          <p:nvPr/>
        </p:nvPicPr>
        <p:blipFill>
          <a:blip r:embed="rId3">
            <a:alphaModFix/>
          </a:blip>
          <a:stretch>
            <a:fillRect/>
          </a:stretch>
        </p:blipFill>
        <p:spPr>
          <a:xfrm>
            <a:off x="4206625" y="3580075"/>
            <a:ext cx="4834324" cy="1357300"/>
          </a:xfrm>
          <a:prstGeom prst="rect">
            <a:avLst/>
          </a:prstGeom>
          <a:noFill/>
          <a:ln>
            <a:noFill/>
          </a:ln>
        </p:spPr>
      </p:pic>
      <p:sp>
        <p:nvSpPr>
          <p:cNvPr id="220" name="Google Shape;220;p47"/>
          <p:cNvSpPr txBox="1"/>
          <p:nvPr/>
        </p:nvSpPr>
        <p:spPr>
          <a:xfrm>
            <a:off x="304293" y="186300"/>
            <a:ext cx="7751700" cy="672300"/>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rgbClr val="000000"/>
              </a:buClr>
              <a:buSzPts val="2900"/>
              <a:buFont typeface="Arial"/>
              <a:buNone/>
            </a:pPr>
            <a:r>
              <a:rPr lang="ko" sz="2900">
                <a:solidFill>
                  <a:srgbClr val="009CDE"/>
                </a:solidFill>
                <a:latin typeface="Libre Franklin Medium"/>
                <a:ea typeface="Libre Franklin Medium"/>
                <a:cs typeface="Libre Franklin Medium"/>
                <a:sym typeface="Libre Franklin Medium"/>
              </a:rPr>
              <a:t>Data Pre-processing</a:t>
            </a:r>
            <a:endParaRPr b="0" i="0" sz="2900" u="none" cap="none" strike="noStrike">
              <a:solidFill>
                <a:srgbClr val="000000"/>
              </a:solidFill>
              <a:latin typeface="Arial"/>
              <a:ea typeface="Arial"/>
              <a:cs typeface="Arial"/>
              <a:sym typeface="Arial"/>
            </a:endParaRPr>
          </a:p>
        </p:txBody>
      </p:sp>
      <p:sp>
        <p:nvSpPr>
          <p:cNvPr id="221" name="Google Shape;221;p47"/>
          <p:cNvSpPr txBox="1"/>
          <p:nvPr/>
        </p:nvSpPr>
        <p:spPr>
          <a:xfrm>
            <a:off x="328744" y="912019"/>
            <a:ext cx="8040900" cy="3599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700"/>
              <a:buFont typeface="Arial"/>
              <a:buNone/>
            </a:pPr>
            <a:r>
              <a:rPr b="1" lang="ko" sz="1900">
                <a:solidFill>
                  <a:schemeClr val="dk1"/>
                </a:solidFill>
              </a:rPr>
              <a:t>1. Sample Dataset Creation</a:t>
            </a:r>
            <a:endParaRPr b="1" sz="1900">
              <a:solidFill>
                <a:schemeClr val="dk1"/>
              </a:solidFill>
            </a:endParaRPr>
          </a:p>
          <a:p>
            <a:pPr indent="-330200" lvl="0" marL="457200" marR="0" rtl="0" algn="l">
              <a:lnSpc>
                <a:spcPct val="100000"/>
              </a:lnSpc>
              <a:spcBef>
                <a:spcPts val="0"/>
              </a:spcBef>
              <a:spcAft>
                <a:spcPts val="0"/>
              </a:spcAft>
              <a:buClr>
                <a:schemeClr val="dk1"/>
              </a:buClr>
              <a:buSzPts val="1600"/>
              <a:buChar char="-"/>
            </a:pPr>
            <a:r>
              <a:rPr lang="ko" sz="1600">
                <a:solidFill>
                  <a:schemeClr val="dk1"/>
                </a:solidFill>
              </a:rPr>
              <a:t>Generated a 3% sample from the</a:t>
            </a:r>
            <a:endParaRPr sz="1600">
              <a:solidFill>
                <a:schemeClr val="dk1"/>
              </a:solidFill>
            </a:endParaRPr>
          </a:p>
          <a:p>
            <a:pPr indent="0" lvl="0" marL="457200" marR="0" rtl="0" algn="l">
              <a:lnSpc>
                <a:spcPct val="100000"/>
              </a:lnSpc>
              <a:spcBef>
                <a:spcPts val="0"/>
              </a:spcBef>
              <a:spcAft>
                <a:spcPts val="0"/>
              </a:spcAft>
              <a:buNone/>
            </a:pPr>
            <a:r>
              <a:rPr lang="ko" sz="1600">
                <a:solidFill>
                  <a:schemeClr val="dk1"/>
                </a:solidFill>
              </a:rPr>
              <a:t>original dataset to streamline our </a:t>
            </a:r>
            <a:endParaRPr sz="1600">
              <a:solidFill>
                <a:schemeClr val="dk1"/>
              </a:solidFill>
            </a:endParaRPr>
          </a:p>
          <a:p>
            <a:pPr indent="0" lvl="0" marL="457200" marR="0" rtl="0" algn="l">
              <a:lnSpc>
                <a:spcPct val="100000"/>
              </a:lnSpc>
              <a:spcBef>
                <a:spcPts val="0"/>
              </a:spcBef>
              <a:spcAft>
                <a:spcPts val="0"/>
              </a:spcAft>
              <a:buNone/>
            </a:pPr>
            <a:r>
              <a:rPr lang="ko" sz="1600">
                <a:solidFill>
                  <a:schemeClr val="dk1"/>
                </a:solidFill>
              </a:rPr>
              <a:t>development and test processing</a:t>
            </a:r>
            <a:endParaRPr sz="1600">
              <a:solidFill>
                <a:schemeClr val="dk1"/>
              </a:solidFill>
            </a:endParaRPr>
          </a:p>
          <a:p>
            <a:pPr indent="0" lvl="0" marL="45720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b="1" lang="ko" sz="1900">
                <a:solidFill>
                  <a:schemeClr val="dk1"/>
                </a:solidFill>
              </a:rPr>
              <a:t>2. Data Merging</a:t>
            </a:r>
            <a:endParaRPr b="1" sz="1900">
              <a:solidFill>
                <a:schemeClr val="dk1"/>
              </a:solidFill>
            </a:endParaRPr>
          </a:p>
          <a:p>
            <a:pPr indent="-330200" lvl="0" marL="457200" marR="0" rtl="0" algn="l">
              <a:lnSpc>
                <a:spcPct val="100000"/>
              </a:lnSpc>
              <a:spcBef>
                <a:spcPts val="0"/>
              </a:spcBef>
              <a:spcAft>
                <a:spcPts val="0"/>
              </a:spcAft>
              <a:buClr>
                <a:schemeClr val="dk1"/>
              </a:buClr>
              <a:buSzPts val="1600"/>
              <a:buChar char="-"/>
            </a:pPr>
            <a:r>
              <a:rPr lang="ko" sz="1600">
                <a:solidFill>
                  <a:schemeClr val="dk1"/>
                </a:solidFill>
              </a:rPr>
              <a:t>Merged two dataset by matching book</a:t>
            </a:r>
            <a:endParaRPr sz="1600">
              <a:solidFill>
                <a:schemeClr val="dk1"/>
              </a:solidFill>
            </a:endParaRPr>
          </a:p>
          <a:p>
            <a:pPr indent="0" lvl="0" marL="457200" marR="0" rtl="0" algn="l">
              <a:lnSpc>
                <a:spcPct val="100000"/>
              </a:lnSpc>
              <a:spcBef>
                <a:spcPts val="0"/>
              </a:spcBef>
              <a:spcAft>
                <a:spcPts val="0"/>
              </a:spcAft>
              <a:buNone/>
            </a:pPr>
            <a:r>
              <a:rPr lang="ko" sz="1600">
                <a:solidFill>
                  <a:schemeClr val="dk1"/>
                </a:solidFill>
              </a:rPr>
              <a:t>titles to combine ratings with book data</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a:p>
            <a:pPr indent="0" lvl="0" marL="0" marR="0" rtl="0" algn="l">
              <a:lnSpc>
                <a:spcPct val="100000"/>
              </a:lnSpc>
              <a:spcBef>
                <a:spcPts val="0"/>
              </a:spcBef>
              <a:spcAft>
                <a:spcPts val="0"/>
              </a:spcAft>
              <a:buNone/>
            </a:pPr>
            <a:r>
              <a:rPr b="1" lang="ko" sz="1900">
                <a:solidFill>
                  <a:schemeClr val="dk1"/>
                </a:solidFill>
              </a:rPr>
              <a:t>3. Data Storage</a:t>
            </a:r>
            <a:endParaRPr b="1" sz="1900">
              <a:solidFill>
                <a:schemeClr val="dk1"/>
              </a:solidFill>
            </a:endParaRPr>
          </a:p>
          <a:p>
            <a:pPr indent="-330200" lvl="0" marL="457200" marR="0" rtl="0" algn="l">
              <a:lnSpc>
                <a:spcPct val="100000"/>
              </a:lnSpc>
              <a:spcBef>
                <a:spcPts val="0"/>
              </a:spcBef>
              <a:spcAft>
                <a:spcPts val="0"/>
              </a:spcAft>
              <a:buClr>
                <a:schemeClr val="dk1"/>
              </a:buClr>
              <a:buSzPts val="1600"/>
              <a:buChar char="-"/>
            </a:pPr>
            <a:r>
              <a:rPr lang="ko" sz="1600">
                <a:solidFill>
                  <a:schemeClr val="dk1"/>
                </a:solidFill>
              </a:rPr>
              <a:t>Saved out new dataset into CSV file</a:t>
            </a:r>
            <a:endParaRPr sz="1600">
              <a:solidFill>
                <a:schemeClr val="dk1"/>
              </a:solidFill>
            </a:endParaRPr>
          </a:p>
          <a:p>
            <a:pPr indent="0" lvl="0" marL="457200" marR="0" rtl="0" algn="l">
              <a:lnSpc>
                <a:spcPct val="100000"/>
              </a:lnSpc>
              <a:spcBef>
                <a:spcPts val="0"/>
              </a:spcBef>
              <a:spcAft>
                <a:spcPts val="0"/>
              </a:spcAft>
              <a:buNone/>
            </a:pPr>
            <a:r>
              <a:rPr lang="ko" sz="1600">
                <a:solidFill>
                  <a:schemeClr val="dk1"/>
                </a:solidFill>
              </a:rPr>
              <a:t>for further analysis and model training</a:t>
            </a:r>
            <a:endParaRPr sz="1600">
              <a:solidFill>
                <a:schemeClr val="dk1"/>
              </a:solidFill>
            </a:endParaRPr>
          </a:p>
        </p:txBody>
      </p:sp>
      <p:pic>
        <p:nvPicPr>
          <p:cNvPr id="222" name="Google Shape;222;p47"/>
          <p:cNvPicPr preferRelativeResize="0"/>
          <p:nvPr/>
        </p:nvPicPr>
        <p:blipFill>
          <a:blip r:embed="rId4">
            <a:alphaModFix/>
          </a:blip>
          <a:stretch>
            <a:fillRect/>
          </a:stretch>
        </p:blipFill>
        <p:spPr>
          <a:xfrm>
            <a:off x="4712625" y="78450"/>
            <a:ext cx="3919351" cy="34266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