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1" r:id="rId4"/>
    <p:sldId id="258" r:id="rId5"/>
    <p:sldId id="271" r:id="rId6"/>
    <p:sldId id="259" r:id="rId7"/>
    <p:sldId id="260" r:id="rId8"/>
    <p:sldId id="262" r:id="rId9"/>
    <p:sldId id="263" r:id="rId10"/>
    <p:sldId id="264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4660"/>
  </p:normalViewPr>
  <p:slideViewPr>
    <p:cSldViewPr snapToGrid="0">
      <p:cViewPr>
        <p:scale>
          <a:sx n="68" d="100"/>
          <a:sy n="68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3A34E-56C4-4AC5-9980-16CC3570BF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497DD7-B944-42BF-8D2A-B2FD6CEDBD99}">
      <dgm:prSet phldrT="[Teks]"/>
      <dgm:spPr/>
      <dgm:t>
        <a:bodyPr/>
        <a:lstStyle/>
        <a:p>
          <a:r>
            <a:rPr lang="id-ID" dirty="0"/>
            <a:t>Data Nasabah </a:t>
          </a:r>
          <a:r>
            <a:rPr lang="id-ID" dirty="0" err="1"/>
            <a:t>Existing</a:t>
          </a:r>
          <a:endParaRPr lang="en-US" dirty="0"/>
        </a:p>
      </dgm:t>
    </dgm:pt>
    <dgm:pt modelId="{F979AABE-7964-43BC-A6B2-413CD9952F4A}" type="parTrans" cxnId="{5F8D7B60-BF65-4A89-8E74-7E972C446345}">
      <dgm:prSet/>
      <dgm:spPr/>
      <dgm:t>
        <a:bodyPr/>
        <a:lstStyle/>
        <a:p>
          <a:endParaRPr lang="en-US"/>
        </a:p>
      </dgm:t>
    </dgm:pt>
    <dgm:pt modelId="{6EBD9873-495E-4BC5-8B0A-92E7AF4A5A36}" type="sibTrans" cxnId="{5F8D7B60-BF65-4A89-8E74-7E972C446345}">
      <dgm:prSet/>
      <dgm:spPr/>
      <dgm:t>
        <a:bodyPr/>
        <a:lstStyle/>
        <a:p>
          <a:endParaRPr lang="en-US"/>
        </a:p>
      </dgm:t>
    </dgm:pt>
    <dgm:pt modelId="{9AE7B6EC-2501-463B-BFCB-CFFE188BD6FF}">
      <dgm:prSet phldrT="[Teks]"/>
      <dgm:spPr/>
      <dgm:t>
        <a:bodyPr/>
        <a:lstStyle/>
        <a:p>
          <a:r>
            <a:rPr lang="id-ID" dirty="0"/>
            <a:t>Klasifikasi Nasabah </a:t>
          </a:r>
          <a:r>
            <a:rPr lang="id-ID" dirty="0" err="1"/>
            <a:t>dgn</a:t>
          </a:r>
          <a:r>
            <a:rPr lang="id-ID" dirty="0"/>
            <a:t> </a:t>
          </a:r>
          <a:r>
            <a:rPr lang="id-ID" dirty="0" err="1"/>
            <a:t>Deep</a:t>
          </a:r>
          <a:r>
            <a:rPr lang="id-ID" dirty="0"/>
            <a:t> </a:t>
          </a:r>
          <a:r>
            <a:rPr lang="id-ID" dirty="0" err="1"/>
            <a:t>Learning</a:t>
          </a:r>
          <a:endParaRPr lang="en-US" dirty="0"/>
        </a:p>
      </dgm:t>
    </dgm:pt>
    <dgm:pt modelId="{544A10C2-9561-4296-A4E2-DAB7174D325C}" type="parTrans" cxnId="{CC02741B-B92B-4247-919C-2C9482F91565}">
      <dgm:prSet/>
      <dgm:spPr/>
      <dgm:t>
        <a:bodyPr/>
        <a:lstStyle/>
        <a:p>
          <a:endParaRPr lang="en-US"/>
        </a:p>
      </dgm:t>
    </dgm:pt>
    <dgm:pt modelId="{31522171-6849-4EB2-B0F7-05056CF1A2FF}" type="sibTrans" cxnId="{CC02741B-B92B-4247-919C-2C9482F91565}">
      <dgm:prSet/>
      <dgm:spPr/>
      <dgm:t>
        <a:bodyPr/>
        <a:lstStyle/>
        <a:p>
          <a:endParaRPr lang="en-US"/>
        </a:p>
      </dgm:t>
    </dgm:pt>
    <dgm:pt modelId="{C659A954-BAAD-4979-A651-E84D5EE75221}">
      <dgm:prSet phldrT="[Teks]"/>
      <dgm:spPr/>
      <dgm:t>
        <a:bodyPr/>
        <a:lstStyle/>
        <a:p>
          <a:r>
            <a:rPr lang="id-ID" dirty="0"/>
            <a:t>Program Retensi Nasabah</a:t>
          </a:r>
          <a:endParaRPr lang="en-US" dirty="0"/>
        </a:p>
      </dgm:t>
    </dgm:pt>
    <dgm:pt modelId="{DBA994D0-BFA0-467F-BFE0-CCF6B6D0EE4A}" type="parTrans" cxnId="{9E9020FF-4A9A-41B6-896E-B1C8C5D2529F}">
      <dgm:prSet/>
      <dgm:spPr/>
      <dgm:t>
        <a:bodyPr/>
        <a:lstStyle/>
        <a:p>
          <a:endParaRPr lang="en-US"/>
        </a:p>
      </dgm:t>
    </dgm:pt>
    <dgm:pt modelId="{9A887FEB-F652-4407-A0EE-0DD58AFEFCF5}" type="sibTrans" cxnId="{9E9020FF-4A9A-41B6-896E-B1C8C5D2529F}">
      <dgm:prSet/>
      <dgm:spPr/>
      <dgm:t>
        <a:bodyPr/>
        <a:lstStyle/>
        <a:p>
          <a:endParaRPr lang="en-US"/>
        </a:p>
      </dgm:t>
    </dgm:pt>
    <dgm:pt modelId="{61936CA3-1F98-45F6-8C88-6FA4DA3BA7D6}">
      <dgm:prSet/>
      <dgm:spPr/>
      <dgm:t>
        <a:bodyPr/>
        <a:lstStyle/>
        <a:p>
          <a:r>
            <a:rPr lang="id-ID" dirty="0"/>
            <a:t>Data (Format, Kelengkapan, Relevansi)</a:t>
          </a:r>
          <a:endParaRPr lang="en-US" dirty="0"/>
        </a:p>
      </dgm:t>
    </dgm:pt>
    <dgm:pt modelId="{EA3ED6D8-7A1C-41CB-BB11-A6A0099E5B4D}" type="parTrans" cxnId="{B2703223-A3FE-4765-ABD2-F0C341FDAF4D}">
      <dgm:prSet/>
      <dgm:spPr/>
      <dgm:t>
        <a:bodyPr/>
        <a:lstStyle/>
        <a:p>
          <a:endParaRPr lang="en-US"/>
        </a:p>
      </dgm:t>
    </dgm:pt>
    <dgm:pt modelId="{D83FA58D-F71C-4416-AD36-F1AE5886D7EE}" type="sibTrans" cxnId="{B2703223-A3FE-4765-ABD2-F0C341FDAF4D}">
      <dgm:prSet/>
      <dgm:spPr/>
      <dgm:t>
        <a:bodyPr/>
        <a:lstStyle/>
        <a:p>
          <a:endParaRPr lang="en-US"/>
        </a:p>
      </dgm:t>
    </dgm:pt>
    <dgm:pt modelId="{91D8B0BD-6BDF-409E-8B7E-2F070DBD76D1}">
      <dgm:prSet/>
      <dgm:spPr/>
      <dgm:t>
        <a:bodyPr/>
        <a:lstStyle/>
        <a:p>
          <a:r>
            <a:rPr lang="id-ID" dirty="0"/>
            <a:t>Analisis Pola Klasifikasi Nasabah</a:t>
          </a:r>
          <a:endParaRPr lang="en-US" dirty="0"/>
        </a:p>
      </dgm:t>
    </dgm:pt>
    <dgm:pt modelId="{DFBAD3F9-EA9B-43A0-83B3-3B5573F09F32}" type="parTrans" cxnId="{FEAC2D4C-2E9D-457E-B910-58F46210549F}">
      <dgm:prSet/>
      <dgm:spPr/>
      <dgm:t>
        <a:bodyPr/>
        <a:lstStyle/>
        <a:p>
          <a:endParaRPr lang="en-US"/>
        </a:p>
      </dgm:t>
    </dgm:pt>
    <dgm:pt modelId="{CFC22B63-ADFF-4154-A94E-AF41A2CA239B}" type="sibTrans" cxnId="{FEAC2D4C-2E9D-457E-B910-58F46210549F}">
      <dgm:prSet/>
      <dgm:spPr/>
      <dgm:t>
        <a:bodyPr/>
        <a:lstStyle/>
        <a:p>
          <a:endParaRPr lang="en-US"/>
        </a:p>
      </dgm:t>
    </dgm:pt>
    <dgm:pt modelId="{53BCF0F0-305D-4E0B-841F-A3FB1804A04B}" type="pres">
      <dgm:prSet presAssocID="{24F3A34E-56C4-4AC5-9980-16CC3570BF11}" presName="Name0" presStyleCnt="0">
        <dgm:presLayoutVars>
          <dgm:dir/>
          <dgm:resizeHandles val="exact"/>
        </dgm:presLayoutVars>
      </dgm:prSet>
      <dgm:spPr/>
    </dgm:pt>
    <dgm:pt modelId="{14307796-9F49-4C7A-9919-A0A477C8F5F3}" type="pres">
      <dgm:prSet presAssocID="{63497DD7-B944-42BF-8D2A-B2FD6CEDBD99}" presName="node" presStyleLbl="node1" presStyleIdx="0" presStyleCnt="5">
        <dgm:presLayoutVars>
          <dgm:bulletEnabled val="1"/>
        </dgm:presLayoutVars>
      </dgm:prSet>
      <dgm:spPr/>
    </dgm:pt>
    <dgm:pt modelId="{A85206D2-C292-4BFC-8A3E-2C3211C6DB01}" type="pres">
      <dgm:prSet presAssocID="{6EBD9873-495E-4BC5-8B0A-92E7AF4A5A36}" presName="sibTrans" presStyleLbl="sibTrans2D1" presStyleIdx="0" presStyleCnt="4"/>
      <dgm:spPr/>
    </dgm:pt>
    <dgm:pt modelId="{45E5C7D9-3E6E-4E81-AEC0-393286313D17}" type="pres">
      <dgm:prSet presAssocID="{6EBD9873-495E-4BC5-8B0A-92E7AF4A5A36}" presName="connectorText" presStyleLbl="sibTrans2D1" presStyleIdx="0" presStyleCnt="4"/>
      <dgm:spPr/>
    </dgm:pt>
    <dgm:pt modelId="{CC36A179-5502-4E3A-BA09-5BAB45A68921}" type="pres">
      <dgm:prSet presAssocID="{61936CA3-1F98-45F6-8C88-6FA4DA3BA7D6}" presName="node" presStyleLbl="node1" presStyleIdx="1" presStyleCnt="5">
        <dgm:presLayoutVars>
          <dgm:bulletEnabled val="1"/>
        </dgm:presLayoutVars>
      </dgm:prSet>
      <dgm:spPr/>
    </dgm:pt>
    <dgm:pt modelId="{F74E6137-9BF5-4FB5-9F7E-0330C31C23C7}" type="pres">
      <dgm:prSet presAssocID="{D83FA58D-F71C-4416-AD36-F1AE5886D7EE}" presName="sibTrans" presStyleLbl="sibTrans2D1" presStyleIdx="1" presStyleCnt="4"/>
      <dgm:spPr/>
    </dgm:pt>
    <dgm:pt modelId="{5082FBCE-0F00-459A-A283-E3274052868B}" type="pres">
      <dgm:prSet presAssocID="{D83FA58D-F71C-4416-AD36-F1AE5886D7EE}" presName="connectorText" presStyleLbl="sibTrans2D1" presStyleIdx="1" presStyleCnt="4"/>
      <dgm:spPr/>
    </dgm:pt>
    <dgm:pt modelId="{508D7E12-3B45-41BC-9321-BF045C3ECA59}" type="pres">
      <dgm:prSet presAssocID="{9AE7B6EC-2501-463B-BFCB-CFFE188BD6FF}" presName="node" presStyleLbl="node1" presStyleIdx="2" presStyleCnt="5">
        <dgm:presLayoutVars>
          <dgm:bulletEnabled val="1"/>
        </dgm:presLayoutVars>
      </dgm:prSet>
      <dgm:spPr/>
    </dgm:pt>
    <dgm:pt modelId="{53ED6CF9-495C-438F-B5ED-2B40E7396C04}" type="pres">
      <dgm:prSet presAssocID="{31522171-6849-4EB2-B0F7-05056CF1A2FF}" presName="sibTrans" presStyleLbl="sibTrans2D1" presStyleIdx="2" presStyleCnt="4"/>
      <dgm:spPr/>
    </dgm:pt>
    <dgm:pt modelId="{F874092E-3FF8-4426-BB72-3D0FCB0E3AD8}" type="pres">
      <dgm:prSet presAssocID="{31522171-6849-4EB2-B0F7-05056CF1A2FF}" presName="connectorText" presStyleLbl="sibTrans2D1" presStyleIdx="2" presStyleCnt="4"/>
      <dgm:spPr/>
    </dgm:pt>
    <dgm:pt modelId="{2323AD35-4DDF-4F5C-A10C-D7C24AC37783}" type="pres">
      <dgm:prSet presAssocID="{91D8B0BD-6BDF-409E-8B7E-2F070DBD76D1}" presName="node" presStyleLbl="node1" presStyleIdx="3" presStyleCnt="5">
        <dgm:presLayoutVars>
          <dgm:bulletEnabled val="1"/>
        </dgm:presLayoutVars>
      </dgm:prSet>
      <dgm:spPr/>
    </dgm:pt>
    <dgm:pt modelId="{63A67EA6-2EA2-4F72-8D09-75FF16D66A41}" type="pres">
      <dgm:prSet presAssocID="{CFC22B63-ADFF-4154-A94E-AF41A2CA239B}" presName="sibTrans" presStyleLbl="sibTrans2D1" presStyleIdx="3" presStyleCnt="4"/>
      <dgm:spPr/>
    </dgm:pt>
    <dgm:pt modelId="{12428486-9A6E-494E-879E-CF055B7FFDBC}" type="pres">
      <dgm:prSet presAssocID="{CFC22B63-ADFF-4154-A94E-AF41A2CA239B}" presName="connectorText" presStyleLbl="sibTrans2D1" presStyleIdx="3" presStyleCnt="4"/>
      <dgm:spPr/>
    </dgm:pt>
    <dgm:pt modelId="{C391789D-2AF5-4F65-845B-9FE376705DF1}" type="pres">
      <dgm:prSet presAssocID="{C659A954-BAAD-4979-A651-E84D5EE75221}" presName="node" presStyleLbl="node1" presStyleIdx="4" presStyleCnt="5">
        <dgm:presLayoutVars>
          <dgm:bulletEnabled val="1"/>
        </dgm:presLayoutVars>
      </dgm:prSet>
      <dgm:spPr/>
    </dgm:pt>
  </dgm:ptLst>
  <dgm:cxnLst>
    <dgm:cxn modelId="{A5026A05-40D4-482E-A16B-2584A74907C0}" type="presOf" srcId="{63497DD7-B944-42BF-8D2A-B2FD6CEDBD99}" destId="{14307796-9F49-4C7A-9919-A0A477C8F5F3}" srcOrd="0" destOrd="0" presId="urn:microsoft.com/office/officeart/2005/8/layout/process1"/>
    <dgm:cxn modelId="{81E3950A-3AE5-45FC-9B39-0517FDFD7BB7}" type="presOf" srcId="{CFC22B63-ADFF-4154-A94E-AF41A2CA239B}" destId="{12428486-9A6E-494E-879E-CF055B7FFDBC}" srcOrd="1" destOrd="0" presId="urn:microsoft.com/office/officeart/2005/8/layout/process1"/>
    <dgm:cxn modelId="{5158D40A-0A65-455E-BA08-F57E011702F6}" type="presOf" srcId="{9AE7B6EC-2501-463B-BFCB-CFFE188BD6FF}" destId="{508D7E12-3B45-41BC-9321-BF045C3ECA59}" srcOrd="0" destOrd="0" presId="urn:microsoft.com/office/officeart/2005/8/layout/process1"/>
    <dgm:cxn modelId="{3C7AE715-3382-4A15-A819-8414B5F2ABAA}" type="presOf" srcId="{91D8B0BD-6BDF-409E-8B7E-2F070DBD76D1}" destId="{2323AD35-4DDF-4F5C-A10C-D7C24AC37783}" srcOrd="0" destOrd="0" presId="urn:microsoft.com/office/officeart/2005/8/layout/process1"/>
    <dgm:cxn modelId="{CC02741B-B92B-4247-919C-2C9482F91565}" srcId="{24F3A34E-56C4-4AC5-9980-16CC3570BF11}" destId="{9AE7B6EC-2501-463B-BFCB-CFFE188BD6FF}" srcOrd="2" destOrd="0" parTransId="{544A10C2-9561-4296-A4E2-DAB7174D325C}" sibTransId="{31522171-6849-4EB2-B0F7-05056CF1A2FF}"/>
    <dgm:cxn modelId="{43066E1D-6E8E-445E-9417-7144B897694E}" type="presOf" srcId="{6EBD9873-495E-4BC5-8B0A-92E7AF4A5A36}" destId="{A85206D2-C292-4BFC-8A3E-2C3211C6DB01}" srcOrd="0" destOrd="0" presId="urn:microsoft.com/office/officeart/2005/8/layout/process1"/>
    <dgm:cxn modelId="{BEE00B1E-19C9-4FC6-B03C-0E5D4ACCD2BD}" type="presOf" srcId="{D83FA58D-F71C-4416-AD36-F1AE5886D7EE}" destId="{5082FBCE-0F00-459A-A283-E3274052868B}" srcOrd="1" destOrd="0" presId="urn:microsoft.com/office/officeart/2005/8/layout/process1"/>
    <dgm:cxn modelId="{B2703223-A3FE-4765-ABD2-F0C341FDAF4D}" srcId="{24F3A34E-56C4-4AC5-9980-16CC3570BF11}" destId="{61936CA3-1F98-45F6-8C88-6FA4DA3BA7D6}" srcOrd="1" destOrd="0" parTransId="{EA3ED6D8-7A1C-41CB-BB11-A6A0099E5B4D}" sibTransId="{D83FA58D-F71C-4416-AD36-F1AE5886D7EE}"/>
    <dgm:cxn modelId="{021B7039-D71C-4D64-80BB-EAB4AA93F424}" type="presOf" srcId="{24F3A34E-56C4-4AC5-9980-16CC3570BF11}" destId="{53BCF0F0-305D-4E0B-841F-A3FB1804A04B}" srcOrd="0" destOrd="0" presId="urn:microsoft.com/office/officeart/2005/8/layout/process1"/>
    <dgm:cxn modelId="{5F8D7B60-BF65-4A89-8E74-7E972C446345}" srcId="{24F3A34E-56C4-4AC5-9980-16CC3570BF11}" destId="{63497DD7-B944-42BF-8D2A-B2FD6CEDBD99}" srcOrd="0" destOrd="0" parTransId="{F979AABE-7964-43BC-A6B2-413CD9952F4A}" sibTransId="{6EBD9873-495E-4BC5-8B0A-92E7AF4A5A36}"/>
    <dgm:cxn modelId="{FEAC2D4C-2E9D-457E-B910-58F46210549F}" srcId="{24F3A34E-56C4-4AC5-9980-16CC3570BF11}" destId="{91D8B0BD-6BDF-409E-8B7E-2F070DBD76D1}" srcOrd="3" destOrd="0" parTransId="{DFBAD3F9-EA9B-43A0-83B3-3B5573F09F32}" sibTransId="{CFC22B63-ADFF-4154-A94E-AF41A2CA239B}"/>
    <dgm:cxn modelId="{91E9AA6E-C021-40CD-A298-1C836ED6154B}" type="presOf" srcId="{6EBD9873-495E-4BC5-8B0A-92E7AF4A5A36}" destId="{45E5C7D9-3E6E-4E81-AEC0-393286313D17}" srcOrd="1" destOrd="0" presId="urn:microsoft.com/office/officeart/2005/8/layout/process1"/>
    <dgm:cxn modelId="{CA6C2570-839E-4AE9-B64E-BF09A6DFE439}" type="presOf" srcId="{C659A954-BAAD-4979-A651-E84D5EE75221}" destId="{C391789D-2AF5-4F65-845B-9FE376705DF1}" srcOrd="0" destOrd="0" presId="urn:microsoft.com/office/officeart/2005/8/layout/process1"/>
    <dgm:cxn modelId="{5F4D0482-24AA-4DEA-A221-82AFC8764C8F}" type="presOf" srcId="{CFC22B63-ADFF-4154-A94E-AF41A2CA239B}" destId="{63A67EA6-2EA2-4F72-8D09-75FF16D66A41}" srcOrd="0" destOrd="0" presId="urn:microsoft.com/office/officeart/2005/8/layout/process1"/>
    <dgm:cxn modelId="{1BA6C7BA-5760-428A-877D-A195584EDF9C}" type="presOf" srcId="{31522171-6849-4EB2-B0F7-05056CF1A2FF}" destId="{53ED6CF9-495C-438F-B5ED-2B40E7396C04}" srcOrd="0" destOrd="0" presId="urn:microsoft.com/office/officeart/2005/8/layout/process1"/>
    <dgm:cxn modelId="{CBD511BE-44AA-4C37-93B1-EFB9FCA89588}" type="presOf" srcId="{31522171-6849-4EB2-B0F7-05056CF1A2FF}" destId="{F874092E-3FF8-4426-BB72-3D0FCB0E3AD8}" srcOrd="1" destOrd="0" presId="urn:microsoft.com/office/officeart/2005/8/layout/process1"/>
    <dgm:cxn modelId="{6A2E09D9-5694-4B39-943C-1456DFEDB52A}" type="presOf" srcId="{D83FA58D-F71C-4416-AD36-F1AE5886D7EE}" destId="{F74E6137-9BF5-4FB5-9F7E-0330C31C23C7}" srcOrd="0" destOrd="0" presId="urn:microsoft.com/office/officeart/2005/8/layout/process1"/>
    <dgm:cxn modelId="{111CCCE5-9819-424B-AE47-F91CFD2DAD53}" type="presOf" srcId="{61936CA3-1F98-45F6-8C88-6FA4DA3BA7D6}" destId="{CC36A179-5502-4E3A-BA09-5BAB45A68921}" srcOrd="0" destOrd="0" presId="urn:microsoft.com/office/officeart/2005/8/layout/process1"/>
    <dgm:cxn modelId="{9E9020FF-4A9A-41B6-896E-B1C8C5D2529F}" srcId="{24F3A34E-56C4-4AC5-9980-16CC3570BF11}" destId="{C659A954-BAAD-4979-A651-E84D5EE75221}" srcOrd="4" destOrd="0" parTransId="{DBA994D0-BFA0-467F-BFE0-CCF6B6D0EE4A}" sibTransId="{9A887FEB-F652-4407-A0EE-0DD58AFEFCF5}"/>
    <dgm:cxn modelId="{A6A4C9CE-805B-4E66-97E7-A820A849D8DA}" type="presParOf" srcId="{53BCF0F0-305D-4E0B-841F-A3FB1804A04B}" destId="{14307796-9F49-4C7A-9919-A0A477C8F5F3}" srcOrd="0" destOrd="0" presId="urn:microsoft.com/office/officeart/2005/8/layout/process1"/>
    <dgm:cxn modelId="{629EAAD4-A8EF-4EE6-AC0D-D559F0BBD11E}" type="presParOf" srcId="{53BCF0F0-305D-4E0B-841F-A3FB1804A04B}" destId="{A85206D2-C292-4BFC-8A3E-2C3211C6DB01}" srcOrd="1" destOrd="0" presId="urn:microsoft.com/office/officeart/2005/8/layout/process1"/>
    <dgm:cxn modelId="{8B2BE1BE-66E9-45B6-B224-22EB3B2749C3}" type="presParOf" srcId="{A85206D2-C292-4BFC-8A3E-2C3211C6DB01}" destId="{45E5C7D9-3E6E-4E81-AEC0-393286313D17}" srcOrd="0" destOrd="0" presId="urn:microsoft.com/office/officeart/2005/8/layout/process1"/>
    <dgm:cxn modelId="{70F39FE1-C092-4C4B-BD32-BD7090BEEAE6}" type="presParOf" srcId="{53BCF0F0-305D-4E0B-841F-A3FB1804A04B}" destId="{CC36A179-5502-4E3A-BA09-5BAB45A68921}" srcOrd="2" destOrd="0" presId="urn:microsoft.com/office/officeart/2005/8/layout/process1"/>
    <dgm:cxn modelId="{D70B4513-3CF8-4E61-9911-80ABE94D5BF6}" type="presParOf" srcId="{53BCF0F0-305D-4E0B-841F-A3FB1804A04B}" destId="{F74E6137-9BF5-4FB5-9F7E-0330C31C23C7}" srcOrd="3" destOrd="0" presId="urn:microsoft.com/office/officeart/2005/8/layout/process1"/>
    <dgm:cxn modelId="{FFC275D1-38F7-4DFB-BB8A-BDFEA67DA75E}" type="presParOf" srcId="{F74E6137-9BF5-4FB5-9F7E-0330C31C23C7}" destId="{5082FBCE-0F00-459A-A283-E3274052868B}" srcOrd="0" destOrd="0" presId="urn:microsoft.com/office/officeart/2005/8/layout/process1"/>
    <dgm:cxn modelId="{0593FFD3-733E-4C3B-9753-1FDBA04EDF5D}" type="presParOf" srcId="{53BCF0F0-305D-4E0B-841F-A3FB1804A04B}" destId="{508D7E12-3B45-41BC-9321-BF045C3ECA59}" srcOrd="4" destOrd="0" presId="urn:microsoft.com/office/officeart/2005/8/layout/process1"/>
    <dgm:cxn modelId="{0B87B03C-8BE1-47AC-9CF9-C59A16E3ABF5}" type="presParOf" srcId="{53BCF0F0-305D-4E0B-841F-A3FB1804A04B}" destId="{53ED6CF9-495C-438F-B5ED-2B40E7396C04}" srcOrd="5" destOrd="0" presId="urn:microsoft.com/office/officeart/2005/8/layout/process1"/>
    <dgm:cxn modelId="{B0363668-EF3C-42D9-99E3-71CEC2F02877}" type="presParOf" srcId="{53ED6CF9-495C-438F-B5ED-2B40E7396C04}" destId="{F874092E-3FF8-4426-BB72-3D0FCB0E3AD8}" srcOrd="0" destOrd="0" presId="urn:microsoft.com/office/officeart/2005/8/layout/process1"/>
    <dgm:cxn modelId="{F3990738-CC58-417C-A514-D49DE5B97A1C}" type="presParOf" srcId="{53BCF0F0-305D-4E0B-841F-A3FB1804A04B}" destId="{2323AD35-4DDF-4F5C-A10C-D7C24AC37783}" srcOrd="6" destOrd="0" presId="urn:microsoft.com/office/officeart/2005/8/layout/process1"/>
    <dgm:cxn modelId="{C5274A52-7076-43F1-94C9-46A9415D1099}" type="presParOf" srcId="{53BCF0F0-305D-4E0B-841F-A3FB1804A04B}" destId="{63A67EA6-2EA2-4F72-8D09-75FF16D66A41}" srcOrd="7" destOrd="0" presId="urn:microsoft.com/office/officeart/2005/8/layout/process1"/>
    <dgm:cxn modelId="{924DC6E9-0AE3-4207-A238-A94CFCBEB51F}" type="presParOf" srcId="{63A67EA6-2EA2-4F72-8D09-75FF16D66A41}" destId="{12428486-9A6E-494E-879E-CF055B7FFDBC}" srcOrd="0" destOrd="0" presId="urn:microsoft.com/office/officeart/2005/8/layout/process1"/>
    <dgm:cxn modelId="{EAA88C0A-8FEB-4F3A-A828-0BE71A63E625}" type="presParOf" srcId="{53BCF0F0-305D-4E0B-841F-A3FB1804A04B}" destId="{C391789D-2AF5-4F65-845B-9FE376705DF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6E4A82-D17B-454A-AE5B-4DCD054EB7E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E8299-2215-41EC-BE7C-FF11B779F2F2}">
      <dgm:prSet phldrT="[Teks]"/>
      <dgm:spPr/>
      <dgm:t>
        <a:bodyPr/>
        <a:lstStyle/>
        <a:p>
          <a:r>
            <a:rPr lang="id-ID" dirty="0"/>
            <a:t>1. </a:t>
          </a:r>
          <a:r>
            <a:rPr lang="id-ID" dirty="0" err="1"/>
            <a:t>Inisialisasi</a:t>
          </a:r>
          <a:r>
            <a:rPr lang="id-ID" dirty="0"/>
            <a:t> bobot tiap </a:t>
          </a:r>
          <a:r>
            <a:rPr lang="id-ID" dirty="0" err="1"/>
            <a:t>node</a:t>
          </a:r>
          <a:r>
            <a:rPr lang="id-ID" dirty="0"/>
            <a:t> secara </a:t>
          </a:r>
          <a:r>
            <a:rPr lang="id-ID" dirty="0" err="1"/>
            <a:t>random</a:t>
          </a:r>
          <a:r>
            <a:rPr lang="id-ID" dirty="0"/>
            <a:t> ke angka kecil (mendekati 0) – </a:t>
          </a:r>
          <a:r>
            <a:rPr lang="id-ID" dirty="0" err="1"/>
            <a:t>Dense</a:t>
          </a:r>
          <a:r>
            <a:rPr lang="id-ID" dirty="0"/>
            <a:t> </a:t>
          </a:r>
          <a:r>
            <a:rPr lang="id-ID" dirty="0" err="1"/>
            <a:t>function</a:t>
          </a:r>
          <a:endParaRPr lang="en-US" dirty="0"/>
        </a:p>
      </dgm:t>
    </dgm:pt>
    <dgm:pt modelId="{1E6006D7-344E-4D96-A212-D031D6C2D9EA}" type="parTrans" cxnId="{A5AF9E63-E17A-46D3-B98C-B9E2E0694422}">
      <dgm:prSet/>
      <dgm:spPr/>
      <dgm:t>
        <a:bodyPr/>
        <a:lstStyle/>
        <a:p>
          <a:endParaRPr lang="en-US"/>
        </a:p>
      </dgm:t>
    </dgm:pt>
    <dgm:pt modelId="{9763FF26-0A10-4B2E-8DAB-09514130E042}" type="sibTrans" cxnId="{A5AF9E63-E17A-46D3-B98C-B9E2E0694422}">
      <dgm:prSet/>
      <dgm:spPr/>
      <dgm:t>
        <a:bodyPr/>
        <a:lstStyle/>
        <a:p>
          <a:endParaRPr lang="en-US"/>
        </a:p>
      </dgm:t>
    </dgm:pt>
    <dgm:pt modelId="{89002655-74A7-4DD0-A3A6-273DA8C1F337}">
      <dgm:prSet phldrT="[Teks]"/>
      <dgm:spPr/>
      <dgm:t>
        <a:bodyPr/>
        <a:lstStyle/>
        <a:p>
          <a:r>
            <a:rPr lang="id-ID" dirty="0"/>
            <a:t>2. </a:t>
          </a:r>
          <a:r>
            <a:rPr lang="id-ID" dirty="0" err="1"/>
            <a:t>Input</a:t>
          </a:r>
          <a:r>
            <a:rPr lang="id-ID" dirty="0"/>
            <a:t> baris observasi pertama </a:t>
          </a:r>
          <a:r>
            <a:rPr lang="id-ID" dirty="0" err="1"/>
            <a:t>dataset</a:t>
          </a:r>
          <a:r>
            <a:rPr lang="id-ID" dirty="0"/>
            <a:t> ke </a:t>
          </a:r>
          <a:r>
            <a:rPr lang="id-ID" dirty="0" err="1"/>
            <a:t>input</a:t>
          </a:r>
          <a:r>
            <a:rPr lang="id-ID" dirty="0"/>
            <a:t> layer. 11 </a:t>
          </a:r>
          <a:r>
            <a:rPr lang="id-ID" dirty="0" err="1"/>
            <a:t>independent</a:t>
          </a:r>
          <a:r>
            <a:rPr lang="id-ID" dirty="0"/>
            <a:t> </a:t>
          </a:r>
          <a:r>
            <a:rPr lang="id-ID" dirty="0" err="1"/>
            <a:t>var</a:t>
          </a:r>
          <a:r>
            <a:rPr lang="id-ID" dirty="0"/>
            <a:t>. berarti 11 </a:t>
          </a:r>
          <a:r>
            <a:rPr lang="id-ID" dirty="0" err="1"/>
            <a:t>input</a:t>
          </a:r>
          <a:r>
            <a:rPr lang="id-ID" dirty="0"/>
            <a:t> </a:t>
          </a:r>
          <a:r>
            <a:rPr lang="id-ID" dirty="0" err="1"/>
            <a:t>node</a:t>
          </a:r>
          <a:r>
            <a:rPr lang="id-ID" dirty="0"/>
            <a:t>. Ditentukan 6 </a:t>
          </a:r>
          <a:r>
            <a:rPr lang="id-ID" dirty="0" err="1"/>
            <a:t>node</a:t>
          </a:r>
          <a:r>
            <a:rPr lang="id-ID" dirty="0"/>
            <a:t> di </a:t>
          </a:r>
          <a:r>
            <a:rPr lang="id-ID" dirty="0" err="1"/>
            <a:t>hidden</a:t>
          </a:r>
          <a:r>
            <a:rPr lang="id-ID" dirty="0"/>
            <a:t> layer (11+1)/2</a:t>
          </a:r>
          <a:endParaRPr lang="en-US" dirty="0"/>
        </a:p>
      </dgm:t>
    </dgm:pt>
    <dgm:pt modelId="{F5FFA0A2-6B56-4639-94D5-EF70AE6F48AC}" type="parTrans" cxnId="{A3338307-D504-4ED6-AE26-3033FD66C30A}">
      <dgm:prSet/>
      <dgm:spPr/>
      <dgm:t>
        <a:bodyPr/>
        <a:lstStyle/>
        <a:p>
          <a:endParaRPr lang="en-US"/>
        </a:p>
      </dgm:t>
    </dgm:pt>
    <dgm:pt modelId="{C46990D1-7D90-498A-BEE6-70FDF37AE3D1}" type="sibTrans" cxnId="{A3338307-D504-4ED6-AE26-3033FD66C30A}">
      <dgm:prSet/>
      <dgm:spPr/>
      <dgm:t>
        <a:bodyPr/>
        <a:lstStyle/>
        <a:p>
          <a:endParaRPr lang="en-US"/>
        </a:p>
      </dgm:t>
    </dgm:pt>
    <dgm:pt modelId="{9F829F7C-9427-40FB-B4E2-FDE3FB588BA3}">
      <dgm:prSet phldrT="[Teks]"/>
      <dgm:spPr/>
      <dgm:t>
        <a:bodyPr/>
        <a:lstStyle/>
        <a:p>
          <a:r>
            <a:rPr lang="id-ID" dirty="0"/>
            <a:t>3. </a:t>
          </a:r>
          <a:r>
            <a:rPr lang="id-ID" dirty="0" err="1"/>
            <a:t>Forward</a:t>
          </a:r>
          <a:r>
            <a:rPr lang="id-ID" dirty="0"/>
            <a:t> </a:t>
          </a:r>
          <a:r>
            <a:rPr lang="id-ID" dirty="0" err="1"/>
            <a:t>propagation</a:t>
          </a:r>
          <a:r>
            <a:rPr lang="id-ID" dirty="0"/>
            <a:t> dengan </a:t>
          </a:r>
          <a:r>
            <a:rPr lang="id-ID" dirty="0" err="1"/>
            <a:t>rectifier</a:t>
          </a:r>
          <a:r>
            <a:rPr lang="id-ID" dirty="0"/>
            <a:t> </a:t>
          </a:r>
          <a:r>
            <a:rPr lang="id-ID" dirty="0" err="1"/>
            <a:t>function</a:t>
          </a:r>
          <a:r>
            <a:rPr lang="id-ID" dirty="0"/>
            <a:t> </a:t>
          </a:r>
          <a:r>
            <a:rPr lang="id-ID" dirty="0" err="1"/>
            <a:t>utk</a:t>
          </a:r>
          <a:r>
            <a:rPr lang="id-ID" dirty="0"/>
            <a:t> </a:t>
          </a:r>
          <a:r>
            <a:rPr lang="id-ID" dirty="0" err="1"/>
            <a:t>hidden</a:t>
          </a:r>
          <a:r>
            <a:rPr lang="id-ID" dirty="0"/>
            <a:t> </a:t>
          </a:r>
          <a:r>
            <a:rPr lang="id-ID" dirty="0" err="1"/>
            <a:t>layers</a:t>
          </a:r>
          <a:r>
            <a:rPr lang="id-ID" dirty="0"/>
            <a:t>, dan </a:t>
          </a:r>
          <a:r>
            <a:rPr lang="id-ID" dirty="0" err="1"/>
            <a:t>sigmoid</a:t>
          </a:r>
          <a:r>
            <a:rPr lang="id-ID" dirty="0"/>
            <a:t> </a:t>
          </a:r>
          <a:r>
            <a:rPr lang="id-ID" dirty="0" err="1"/>
            <a:t>activation</a:t>
          </a:r>
          <a:r>
            <a:rPr lang="id-ID" dirty="0"/>
            <a:t> </a:t>
          </a:r>
          <a:r>
            <a:rPr lang="id-ID" dirty="0" err="1"/>
            <a:t>function</a:t>
          </a:r>
          <a:r>
            <a:rPr lang="id-ID" dirty="0"/>
            <a:t> </a:t>
          </a:r>
          <a:r>
            <a:rPr lang="id-ID" dirty="0" err="1"/>
            <a:t>utk</a:t>
          </a:r>
          <a:r>
            <a:rPr lang="id-ID" dirty="0"/>
            <a:t> </a:t>
          </a:r>
          <a:r>
            <a:rPr lang="id-ID" dirty="0" err="1"/>
            <a:t>output</a:t>
          </a:r>
          <a:r>
            <a:rPr lang="id-ID" dirty="0"/>
            <a:t> layer </a:t>
          </a:r>
          <a:endParaRPr lang="en-US" dirty="0"/>
        </a:p>
      </dgm:t>
    </dgm:pt>
    <dgm:pt modelId="{848733A1-FFCF-4032-B7AD-AAD9FD57DA08}" type="parTrans" cxnId="{045C4674-E7CB-4D0E-BADB-D9F0A80AC0ED}">
      <dgm:prSet/>
      <dgm:spPr/>
      <dgm:t>
        <a:bodyPr/>
        <a:lstStyle/>
        <a:p>
          <a:endParaRPr lang="en-US"/>
        </a:p>
      </dgm:t>
    </dgm:pt>
    <dgm:pt modelId="{1C6D7E97-491D-4319-8DCD-3CC2E89C1B56}" type="sibTrans" cxnId="{045C4674-E7CB-4D0E-BADB-D9F0A80AC0ED}">
      <dgm:prSet/>
      <dgm:spPr/>
      <dgm:t>
        <a:bodyPr/>
        <a:lstStyle/>
        <a:p>
          <a:endParaRPr lang="en-US"/>
        </a:p>
      </dgm:t>
    </dgm:pt>
    <dgm:pt modelId="{1BBB2C57-7FEB-4334-BD4D-D623B8679DE6}">
      <dgm:prSet/>
      <dgm:spPr/>
      <dgm:t>
        <a:bodyPr/>
        <a:lstStyle/>
        <a:p>
          <a:r>
            <a:rPr lang="id-ID" dirty="0"/>
            <a:t>4. Membandingkan hasil prediksi </a:t>
          </a:r>
          <a:r>
            <a:rPr lang="id-ID" dirty="0" err="1"/>
            <a:t>nya</a:t>
          </a:r>
          <a:r>
            <a:rPr lang="id-ID" dirty="0"/>
            <a:t> dengan hasil sebenar </a:t>
          </a:r>
          <a:r>
            <a:rPr lang="id-ID" dirty="0" err="1"/>
            <a:t>nya</a:t>
          </a:r>
          <a:r>
            <a:rPr lang="id-ID" dirty="0"/>
            <a:t>, mengukur </a:t>
          </a:r>
          <a:r>
            <a:rPr lang="id-ID" dirty="0" err="1"/>
            <a:t>error</a:t>
          </a:r>
          <a:r>
            <a:rPr lang="id-ID" dirty="0"/>
            <a:t> yang dihasilkan</a:t>
          </a:r>
          <a:endParaRPr lang="en-US" dirty="0"/>
        </a:p>
      </dgm:t>
    </dgm:pt>
    <dgm:pt modelId="{ADDBC375-5449-466E-AD7A-6B7CBAD04A72}" type="parTrans" cxnId="{F7DB9343-3497-4009-A045-D11B18D190AA}">
      <dgm:prSet/>
      <dgm:spPr/>
      <dgm:t>
        <a:bodyPr/>
        <a:lstStyle/>
        <a:p>
          <a:endParaRPr lang="en-US"/>
        </a:p>
      </dgm:t>
    </dgm:pt>
    <dgm:pt modelId="{9027D3B3-5845-481A-A0D6-317FB04944E1}" type="sibTrans" cxnId="{F7DB9343-3497-4009-A045-D11B18D190AA}">
      <dgm:prSet/>
      <dgm:spPr/>
      <dgm:t>
        <a:bodyPr/>
        <a:lstStyle/>
        <a:p>
          <a:endParaRPr lang="en-US"/>
        </a:p>
      </dgm:t>
    </dgm:pt>
    <dgm:pt modelId="{182059BC-B6C2-4FAF-A354-964A377DFF5F}" type="pres">
      <dgm:prSet presAssocID="{C86E4A82-D17B-454A-AE5B-4DCD054EB7ED}" presName="outerComposite" presStyleCnt="0">
        <dgm:presLayoutVars>
          <dgm:chMax val="5"/>
          <dgm:dir/>
          <dgm:resizeHandles val="exact"/>
        </dgm:presLayoutVars>
      </dgm:prSet>
      <dgm:spPr/>
    </dgm:pt>
    <dgm:pt modelId="{8F4EE4B4-FC88-42F3-A665-D2ECF9DE1268}" type="pres">
      <dgm:prSet presAssocID="{C86E4A82-D17B-454A-AE5B-4DCD054EB7ED}" presName="dummyMaxCanvas" presStyleCnt="0">
        <dgm:presLayoutVars/>
      </dgm:prSet>
      <dgm:spPr/>
    </dgm:pt>
    <dgm:pt modelId="{9F9882BD-B209-4797-BC13-170CD4DFEE73}" type="pres">
      <dgm:prSet presAssocID="{C86E4A82-D17B-454A-AE5B-4DCD054EB7ED}" presName="FourNodes_1" presStyleLbl="node1" presStyleIdx="0" presStyleCnt="4">
        <dgm:presLayoutVars>
          <dgm:bulletEnabled val="1"/>
        </dgm:presLayoutVars>
      </dgm:prSet>
      <dgm:spPr/>
    </dgm:pt>
    <dgm:pt modelId="{B497B0B1-797D-49A0-B54D-886CF8C44E42}" type="pres">
      <dgm:prSet presAssocID="{C86E4A82-D17B-454A-AE5B-4DCD054EB7ED}" presName="FourNodes_2" presStyleLbl="node1" presStyleIdx="1" presStyleCnt="4">
        <dgm:presLayoutVars>
          <dgm:bulletEnabled val="1"/>
        </dgm:presLayoutVars>
      </dgm:prSet>
      <dgm:spPr/>
    </dgm:pt>
    <dgm:pt modelId="{BD29CB98-2AF7-42C3-88AB-6987A2159071}" type="pres">
      <dgm:prSet presAssocID="{C86E4A82-D17B-454A-AE5B-4DCD054EB7ED}" presName="FourNodes_3" presStyleLbl="node1" presStyleIdx="2" presStyleCnt="4">
        <dgm:presLayoutVars>
          <dgm:bulletEnabled val="1"/>
        </dgm:presLayoutVars>
      </dgm:prSet>
      <dgm:spPr/>
    </dgm:pt>
    <dgm:pt modelId="{16965A2F-9D33-40DC-ABB6-6242E445C14C}" type="pres">
      <dgm:prSet presAssocID="{C86E4A82-D17B-454A-AE5B-4DCD054EB7ED}" presName="FourNodes_4" presStyleLbl="node1" presStyleIdx="3" presStyleCnt="4">
        <dgm:presLayoutVars>
          <dgm:bulletEnabled val="1"/>
        </dgm:presLayoutVars>
      </dgm:prSet>
      <dgm:spPr/>
    </dgm:pt>
    <dgm:pt modelId="{7663D79F-9D07-41A7-8EB1-7A693F561301}" type="pres">
      <dgm:prSet presAssocID="{C86E4A82-D17B-454A-AE5B-4DCD054EB7ED}" presName="FourConn_1-2" presStyleLbl="fgAccFollowNode1" presStyleIdx="0" presStyleCnt="3">
        <dgm:presLayoutVars>
          <dgm:bulletEnabled val="1"/>
        </dgm:presLayoutVars>
      </dgm:prSet>
      <dgm:spPr/>
    </dgm:pt>
    <dgm:pt modelId="{2CB29AFD-68C6-4AFB-AD91-B036CB96B094}" type="pres">
      <dgm:prSet presAssocID="{C86E4A82-D17B-454A-AE5B-4DCD054EB7ED}" presName="FourConn_2-3" presStyleLbl="fgAccFollowNode1" presStyleIdx="1" presStyleCnt="3">
        <dgm:presLayoutVars>
          <dgm:bulletEnabled val="1"/>
        </dgm:presLayoutVars>
      </dgm:prSet>
      <dgm:spPr/>
    </dgm:pt>
    <dgm:pt modelId="{63F4DD6A-503E-4A68-BCE5-A7034925BBCC}" type="pres">
      <dgm:prSet presAssocID="{C86E4A82-D17B-454A-AE5B-4DCD054EB7ED}" presName="FourConn_3-4" presStyleLbl="fgAccFollowNode1" presStyleIdx="2" presStyleCnt="3">
        <dgm:presLayoutVars>
          <dgm:bulletEnabled val="1"/>
        </dgm:presLayoutVars>
      </dgm:prSet>
      <dgm:spPr/>
    </dgm:pt>
    <dgm:pt modelId="{BAAB53A2-26C5-4042-B4D9-90280AEED58B}" type="pres">
      <dgm:prSet presAssocID="{C86E4A82-D17B-454A-AE5B-4DCD054EB7ED}" presName="FourNodes_1_text" presStyleLbl="node1" presStyleIdx="3" presStyleCnt="4">
        <dgm:presLayoutVars>
          <dgm:bulletEnabled val="1"/>
        </dgm:presLayoutVars>
      </dgm:prSet>
      <dgm:spPr/>
    </dgm:pt>
    <dgm:pt modelId="{25539170-517E-47D1-8D1C-50450D270785}" type="pres">
      <dgm:prSet presAssocID="{C86E4A82-D17B-454A-AE5B-4DCD054EB7ED}" presName="FourNodes_2_text" presStyleLbl="node1" presStyleIdx="3" presStyleCnt="4">
        <dgm:presLayoutVars>
          <dgm:bulletEnabled val="1"/>
        </dgm:presLayoutVars>
      </dgm:prSet>
      <dgm:spPr/>
    </dgm:pt>
    <dgm:pt modelId="{9DA7F094-06D5-4542-9596-106E20F26487}" type="pres">
      <dgm:prSet presAssocID="{C86E4A82-D17B-454A-AE5B-4DCD054EB7ED}" presName="FourNodes_3_text" presStyleLbl="node1" presStyleIdx="3" presStyleCnt="4">
        <dgm:presLayoutVars>
          <dgm:bulletEnabled val="1"/>
        </dgm:presLayoutVars>
      </dgm:prSet>
      <dgm:spPr/>
    </dgm:pt>
    <dgm:pt modelId="{2F78D8DC-7F1F-4CDA-AC28-5EDA688D11F9}" type="pres">
      <dgm:prSet presAssocID="{C86E4A82-D17B-454A-AE5B-4DCD054EB7E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338307-D504-4ED6-AE26-3033FD66C30A}" srcId="{C86E4A82-D17B-454A-AE5B-4DCD054EB7ED}" destId="{89002655-74A7-4DD0-A3A6-273DA8C1F337}" srcOrd="1" destOrd="0" parTransId="{F5FFA0A2-6B56-4639-94D5-EF70AE6F48AC}" sibTransId="{C46990D1-7D90-498A-BEE6-70FDF37AE3D1}"/>
    <dgm:cxn modelId="{52EC7D12-AA3C-4BD7-8A49-706446AAAFEA}" type="presOf" srcId="{C86E4A82-D17B-454A-AE5B-4DCD054EB7ED}" destId="{182059BC-B6C2-4FAF-A354-964A377DFF5F}" srcOrd="0" destOrd="0" presId="urn:microsoft.com/office/officeart/2005/8/layout/vProcess5"/>
    <dgm:cxn modelId="{F7DB9343-3497-4009-A045-D11B18D190AA}" srcId="{C86E4A82-D17B-454A-AE5B-4DCD054EB7ED}" destId="{1BBB2C57-7FEB-4334-BD4D-D623B8679DE6}" srcOrd="3" destOrd="0" parTransId="{ADDBC375-5449-466E-AD7A-6B7CBAD04A72}" sibTransId="{9027D3B3-5845-481A-A0D6-317FB04944E1}"/>
    <dgm:cxn modelId="{A5AF9E63-E17A-46D3-B98C-B9E2E0694422}" srcId="{C86E4A82-D17B-454A-AE5B-4DCD054EB7ED}" destId="{98DE8299-2215-41EC-BE7C-FF11B779F2F2}" srcOrd="0" destOrd="0" parTransId="{1E6006D7-344E-4D96-A212-D031D6C2D9EA}" sibTransId="{9763FF26-0A10-4B2E-8DAB-09514130E042}"/>
    <dgm:cxn modelId="{9859C766-AE1C-4537-BFC0-CD2504F15DFC}" type="presOf" srcId="{1BBB2C57-7FEB-4334-BD4D-D623B8679DE6}" destId="{16965A2F-9D33-40DC-ABB6-6242E445C14C}" srcOrd="0" destOrd="0" presId="urn:microsoft.com/office/officeart/2005/8/layout/vProcess5"/>
    <dgm:cxn modelId="{2D89CE6D-C686-4481-9AA7-29A985B4BFA1}" type="presOf" srcId="{1BBB2C57-7FEB-4334-BD4D-D623B8679DE6}" destId="{2F78D8DC-7F1F-4CDA-AC28-5EDA688D11F9}" srcOrd="1" destOrd="0" presId="urn:microsoft.com/office/officeart/2005/8/layout/vProcess5"/>
    <dgm:cxn modelId="{045C4674-E7CB-4D0E-BADB-D9F0A80AC0ED}" srcId="{C86E4A82-D17B-454A-AE5B-4DCD054EB7ED}" destId="{9F829F7C-9427-40FB-B4E2-FDE3FB588BA3}" srcOrd="2" destOrd="0" parTransId="{848733A1-FFCF-4032-B7AD-AAD9FD57DA08}" sibTransId="{1C6D7E97-491D-4319-8DCD-3CC2E89C1B56}"/>
    <dgm:cxn modelId="{2D031675-D979-432E-9BD6-D65B91DA3C3F}" type="presOf" srcId="{9F829F7C-9427-40FB-B4E2-FDE3FB588BA3}" destId="{BD29CB98-2AF7-42C3-88AB-6987A2159071}" srcOrd="0" destOrd="0" presId="urn:microsoft.com/office/officeart/2005/8/layout/vProcess5"/>
    <dgm:cxn modelId="{07BD2F83-0E79-4DE5-8087-051BE09ACA5F}" type="presOf" srcId="{98DE8299-2215-41EC-BE7C-FF11B779F2F2}" destId="{BAAB53A2-26C5-4042-B4D9-90280AEED58B}" srcOrd="1" destOrd="0" presId="urn:microsoft.com/office/officeart/2005/8/layout/vProcess5"/>
    <dgm:cxn modelId="{3D876593-C85A-425E-8C12-B0F5B665CD31}" type="presOf" srcId="{C46990D1-7D90-498A-BEE6-70FDF37AE3D1}" destId="{2CB29AFD-68C6-4AFB-AD91-B036CB96B094}" srcOrd="0" destOrd="0" presId="urn:microsoft.com/office/officeart/2005/8/layout/vProcess5"/>
    <dgm:cxn modelId="{AB4038B5-4C35-4C1D-BD40-70E088EB8A61}" type="presOf" srcId="{98DE8299-2215-41EC-BE7C-FF11B779F2F2}" destId="{9F9882BD-B209-4797-BC13-170CD4DFEE73}" srcOrd="0" destOrd="0" presId="urn:microsoft.com/office/officeart/2005/8/layout/vProcess5"/>
    <dgm:cxn modelId="{AE3EB4BE-4A13-4DC0-BA8F-BADDE1DCA388}" type="presOf" srcId="{1C6D7E97-491D-4319-8DCD-3CC2E89C1B56}" destId="{63F4DD6A-503E-4A68-BCE5-A7034925BBCC}" srcOrd="0" destOrd="0" presId="urn:microsoft.com/office/officeart/2005/8/layout/vProcess5"/>
    <dgm:cxn modelId="{473CF4BE-B133-46AC-AF51-D0BE92894590}" type="presOf" srcId="{89002655-74A7-4DD0-A3A6-273DA8C1F337}" destId="{B497B0B1-797D-49A0-B54D-886CF8C44E42}" srcOrd="0" destOrd="0" presId="urn:microsoft.com/office/officeart/2005/8/layout/vProcess5"/>
    <dgm:cxn modelId="{335ABBC1-3458-4161-A1FA-4ACD44C933AC}" type="presOf" srcId="{89002655-74A7-4DD0-A3A6-273DA8C1F337}" destId="{25539170-517E-47D1-8D1C-50450D270785}" srcOrd="1" destOrd="0" presId="urn:microsoft.com/office/officeart/2005/8/layout/vProcess5"/>
    <dgm:cxn modelId="{76FDAAF8-ED24-4650-87AC-66E90FAE0940}" type="presOf" srcId="{9F829F7C-9427-40FB-B4E2-FDE3FB588BA3}" destId="{9DA7F094-06D5-4542-9596-106E20F26487}" srcOrd="1" destOrd="0" presId="urn:microsoft.com/office/officeart/2005/8/layout/vProcess5"/>
    <dgm:cxn modelId="{9F9ED1FD-7DE3-4F14-BDF7-1F1A7C0CD476}" type="presOf" srcId="{9763FF26-0A10-4B2E-8DAB-09514130E042}" destId="{7663D79F-9D07-41A7-8EB1-7A693F561301}" srcOrd="0" destOrd="0" presId="urn:microsoft.com/office/officeart/2005/8/layout/vProcess5"/>
    <dgm:cxn modelId="{3A9A810D-40F6-4A2A-BE29-6EF85437584D}" type="presParOf" srcId="{182059BC-B6C2-4FAF-A354-964A377DFF5F}" destId="{8F4EE4B4-FC88-42F3-A665-D2ECF9DE1268}" srcOrd="0" destOrd="0" presId="urn:microsoft.com/office/officeart/2005/8/layout/vProcess5"/>
    <dgm:cxn modelId="{6480BBDE-1A12-404D-8FBD-E1DC333E141B}" type="presParOf" srcId="{182059BC-B6C2-4FAF-A354-964A377DFF5F}" destId="{9F9882BD-B209-4797-BC13-170CD4DFEE73}" srcOrd="1" destOrd="0" presId="urn:microsoft.com/office/officeart/2005/8/layout/vProcess5"/>
    <dgm:cxn modelId="{C784AF06-045C-4FD2-A653-88C2DECB2D54}" type="presParOf" srcId="{182059BC-B6C2-4FAF-A354-964A377DFF5F}" destId="{B497B0B1-797D-49A0-B54D-886CF8C44E42}" srcOrd="2" destOrd="0" presId="urn:microsoft.com/office/officeart/2005/8/layout/vProcess5"/>
    <dgm:cxn modelId="{7DB3C41D-B3CC-4C6A-A617-49A2A48DB14E}" type="presParOf" srcId="{182059BC-B6C2-4FAF-A354-964A377DFF5F}" destId="{BD29CB98-2AF7-42C3-88AB-6987A2159071}" srcOrd="3" destOrd="0" presId="urn:microsoft.com/office/officeart/2005/8/layout/vProcess5"/>
    <dgm:cxn modelId="{18DB3852-B88B-42B1-B371-394E85D2180D}" type="presParOf" srcId="{182059BC-B6C2-4FAF-A354-964A377DFF5F}" destId="{16965A2F-9D33-40DC-ABB6-6242E445C14C}" srcOrd="4" destOrd="0" presId="urn:microsoft.com/office/officeart/2005/8/layout/vProcess5"/>
    <dgm:cxn modelId="{2BE8BE64-3706-403F-BD25-B936BC8AA516}" type="presParOf" srcId="{182059BC-B6C2-4FAF-A354-964A377DFF5F}" destId="{7663D79F-9D07-41A7-8EB1-7A693F561301}" srcOrd="5" destOrd="0" presId="urn:microsoft.com/office/officeart/2005/8/layout/vProcess5"/>
    <dgm:cxn modelId="{5E79FD41-D215-49C1-8FB2-B87924B60D17}" type="presParOf" srcId="{182059BC-B6C2-4FAF-A354-964A377DFF5F}" destId="{2CB29AFD-68C6-4AFB-AD91-B036CB96B094}" srcOrd="6" destOrd="0" presId="urn:microsoft.com/office/officeart/2005/8/layout/vProcess5"/>
    <dgm:cxn modelId="{AA94D9BD-E9AF-4260-9D4E-5A0ED0737C5D}" type="presParOf" srcId="{182059BC-B6C2-4FAF-A354-964A377DFF5F}" destId="{63F4DD6A-503E-4A68-BCE5-A7034925BBCC}" srcOrd="7" destOrd="0" presId="urn:microsoft.com/office/officeart/2005/8/layout/vProcess5"/>
    <dgm:cxn modelId="{0E52E005-4C77-47FF-8B86-B629FFCD085F}" type="presParOf" srcId="{182059BC-B6C2-4FAF-A354-964A377DFF5F}" destId="{BAAB53A2-26C5-4042-B4D9-90280AEED58B}" srcOrd="8" destOrd="0" presId="urn:microsoft.com/office/officeart/2005/8/layout/vProcess5"/>
    <dgm:cxn modelId="{51AD7316-4B69-4F7D-9010-65D5550F252C}" type="presParOf" srcId="{182059BC-B6C2-4FAF-A354-964A377DFF5F}" destId="{25539170-517E-47D1-8D1C-50450D270785}" srcOrd="9" destOrd="0" presId="urn:microsoft.com/office/officeart/2005/8/layout/vProcess5"/>
    <dgm:cxn modelId="{630367BB-303E-42B1-8CD7-D6B6E5DCA526}" type="presParOf" srcId="{182059BC-B6C2-4FAF-A354-964A377DFF5F}" destId="{9DA7F094-06D5-4542-9596-106E20F26487}" srcOrd="10" destOrd="0" presId="urn:microsoft.com/office/officeart/2005/8/layout/vProcess5"/>
    <dgm:cxn modelId="{0B20D887-886D-494D-B7FD-01E07990B472}" type="presParOf" srcId="{182059BC-B6C2-4FAF-A354-964A377DFF5F}" destId="{2F78D8DC-7F1F-4CDA-AC28-5EDA688D11F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86E4A82-D17B-454A-AE5B-4DCD054EB7E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E8299-2215-41EC-BE7C-FF11B779F2F2}">
      <dgm:prSet phldrT="[Teks]"/>
      <dgm:spPr/>
      <dgm:t>
        <a:bodyPr/>
        <a:lstStyle/>
        <a:p>
          <a:r>
            <a:rPr lang="id-ID" dirty="0"/>
            <a:t>5. </a:t>
          </a:r>
          <a:r>
            <a:rPr lang="id-ID" dirty="0" err="1"/>
            <a:t>Back-propagated</a:t>
          </a:r>
          <a:r>
            <a:rPr lang="id-ID" baseline="0" dirty="0"/>
            <a:t> </a:t>
          </a:r>
          <a:r>
            <a:rPr lang="id-ID" baseline="0" dirty="0" err="1"/>
            <a:t>error</a:t>
          </a:r>
          <a:r>
            <a:rPr lang="id-ID" baseline="0" dirty="0"/>
            <a:t> langkah sebelum </a:t>
          </a:r>
          <a:r>
            <a:rPr lang="id-ID" baseline="0" dirty="0" err="1"/>
            <a:t>nya</a:t>
          </a:r>
          <a:r>
            <a:rPr lang="id-ID" baseline="0" dirty="0"/>
            <a:t> ke neural </a:t>
          </a:r>
          <a:r>
            <a:rPr lang="id-ID" baseline="0" dirty="0" err="1"/>
            <a:t>network</a:t>
          </a:r>
          <a:r>
            <a:rPr lang="id-ID" baseline="0" dirty="0"/>
            <a:t> dari kanan ke kiri, </a:t>
          </a:r>
          <a:r>
            <a:rPr lang="id-ID" baseline="0" dirty="0" err="1"/>
            <a:t>update</a:t>
          </a:r>
          <a:r>
            <a:rPr lang="id-ID" baseline="0" dirty="0"/>
            <a:t> bobot</a:t>
          </a:r>
          <a:endParaRPr lang="en-US" dirty="0"/>
        </a:p>
      </dgm:t>
    </dgm:pt>
    <dgm:pt modelId="{1E6006D7-344E-4D96-A212-D031D6C2D9EA}" type="parTrans" cxnId="{A5AF9E63-E17A-46D3-B98C-B9E2E0694422}">
      <dgm:prSet/>
      <dgm:spPr/>
      <dgm:t>
        <a:bodyPr/>
        <a:lstStyle/>
        <a:p>
          <a:endParaRPr lang="en-US"/>
        </a:p>
      </dgm:t>
    </dgm:pt>
    <dgm:pt modelId="{9763FF26-0A10-4B2E-8DAB-09514130E042}" type="sibTrans" cxnId="{A5AF9E63-E17A-46D3-B98C-B9E2E0694422}">
      <dgm:prSet/>
      <dgm:spPr/>
      <dgm:t>
        <a:bodyPr/>
        <a:lstStyle/>
        <a:p>
          <a:endParaRPr lang="en-US"/>
        </a:p>
      </dgm:t>
    </dgm:pt>
    <dgm:pt modelId="{89002655-74A7-4DD0-A3A6-273DA8C1F337}">
      <dgm:prSet phldrT="[Teks]"/>
      <dgm:spPr/>
      <dgm:t>
        <a:bodyPr/>
        <a:lstStyle/>
        <a:p>
          <a:r>
            <a:rPr lang="id-ID" dirty="0"/>
            <a:t>6. Ulangi langkah 1-5, </a:t>
          </a:r>
          <a:r>
            <a:rPr lang="id-ID" dirty="0" err="1"/>
            <a:t>update</a:t>
          </a:r>
          <a:r>
            <a:rPr lang="id-ID" dirty="0"/>
            <a:t> bobot </a:t>
          </a:r>
          <a:r>
            <a:rPr lang="id-ID" dirty="0" err="1"/>
            <a:t>nya</a:t>
          </a:r>
          <a:r>
            <a:rPr lang="id-ID" dirty="0"/>
            <a:t> setiap satu </a:t>
          </a:r>
          <a:r>
            <a:rPr lang="id-ID" dirty="0" err="1"/>
            <a:t>batch</a:t>
          </a:r>
          <a:r>
            <a:rPr lang="id-ID" dirty="0"/>
            <a:t> observasi (diambil per 10 data) </a:t>
          </a:r>
          <a:endParaRPr lang="en-US" dirty="0"/>
        </a:p>
      </dgm:t>
    </dgm:pt>
    <dgm:pt modelId="{F5FFA0A2-6B56-4639-94D5-EF70AE6F48AC}" type="parTrans" cxnId="{A3338307-D504-4ED6-AE26-3033FD66C30A}">
      <dgm:prSet/>
      <dgm:spPr/>
      <dgm:t>
        <a:bodyPr/>
        <a:lstStyle/>
        <a:p>
          <a:endParaRPr lang="en-US"/>
        </a:p>
      </dgm:t>
    </dgm:pt>
    <dgm:pt modelId="{C46990D1-7D90-498A-BEE6-70FDF37AE3D1}" type="sibTrans" cxnId="{A3338307-D504-4ED6-AE26-3033FD66C30A}">
      <dgm:prSet/>
      <dgm:spPr/>
      <dgm:t>
        <a:bodyPr/>
        <a:lstStyle/>
        <a:p>
          <a:endParaRPr lang="en-US"/>
        </a:p>
      </dgm:t>
    </dgm:pt>
    <dgm:pt modelId="{9F829F7C-9427-40FB-B4E2-FDE3FB588BA3}">
      <dgm:prSet phldrT="[Teks]"/>
      <dgm:spPr/>
      <dgm:t>
        <a:bodyPr/>
        <a:lstStyle/>
        <a:p>
          <a:r>
            <a:rPr lang="id-ID" dirty="0"/>
            <a:t>7. Saat semua </a:t>
          </a:r>
          <a:r>
            <a:rPr lang="id-ID" dirty="0" err="1"/>
            <a:t>training</a:t>
          </a:r>
          <a:r>
            <a:rPr lang="id-ID" dirty="0"/>
            <a:t> set sudah melalui jaringan ANN, itu satu </a:t>
          </a:r>
          <a:r>
            <a:rPr lang="id-ID" dirty="0" err="1"/>
            <a:t>epoch</a:t>
          </a:r>
          <a:r>
            <a:rPr lang="id-ID" dirty="0"/>
            <a:t>. Run sebanyak </a:t>
          </a:r>
          <a:r>
            <a:rPr lang="id-ID" dirty="0" err="1"/>
            <a:t>epochs</a:t>
          </a:r>
          <a:r>
            <a:rPr lang="id-ID" dirty="0"/>
            <a:t> </a:t>
          </a:r>
          <a:r>
            <a:rPr lang="id-ID" dirty="0" err="1"/>
            <a:t>nya</a:t>
          </a:r>
          <a:r>
            <a:rPr lang="id-ID" dirty="0"/>
            <a:t> (di tentukan 100)</a:t>
          </a:r>
          <a:endParaRPr lang="en-US" dirty="0"/>
        </a:p>
      </dgm:t>
    </dgm:pt>
    <dgm:pt modelId="{848733A1-FFCF-4032-B7AD-AAD9FD57DA08}" type="parTrans" cxnId="{045C4674-E7CB-4D0E-BADB-D9F0A80AC0ED}">
      <dgm:prSet/>
      <dgm:spPr/>
      <dgm:t>
        <a:bodyPr/>
        <a:lstStyle/>
        <a:p>
          <a:endParaRPr lang="en-US"/>
        </a:p>
      </dgm:t>
    </dgm:pt>
    <dgm:pt modelId="{1C6D7E97-491D-4319-8DCD-3CC2E89C1B56}" type="sibTrans" cxnId="{045C4674-E7CB-4D0E-BADB-D9F0A80AC0ED}">
      <dgm:prSet/>
      <dgm:spPr/>
      <dgm:t>
        <a:bodyPr/>
        <a:lstStyle/>
        <a:p>
          <a:endParaRPr lang="en-US"/>
        </a:p>
      </dgm:t>
    </dgm:pt>
    <dgm:pt modelId="{182059BC-B6C2-4FAF-A354-964A377DFF5F}" type="pres">
      <dgm:prSet presAssocID="{C86E4A82-D17B-454A-AE5B-4DCD054EB7ED}" presName="outerComposite" presStyleCnt="0">
        <dgm:presLayoutVars>
          <dgm:chMax val="5"/>
          <dgm:dir/>
          <dgm:resizeHandles val="exact"/>
        </dgm:presLayoutVars>
      </dgm:prSet>
      <dgm:spPr/>
    </dgm:pt>
    <dgm:pt modelId="{8F4EE4B4-FC88-42F3-A665-D2ECF9DE1268}" type="pres">
      <dgm:prSet presAssocID="{C86E4A82-D17B-454A-AE5B-4DCD054EB7ED}" presName="dummyMaxCanvas" presStyleCnt="0">
        <dgm:presLayoutVars/>
      </dgm:prSet>
      <dgm:spPr/>
    </dgm:pt>
    <dgm:pt modelId="{90B0269F-97A3-4371-8A62-222F0EBEEF24}" type="pres">
      <dgm:prSet presAssocID="{C86E4A82-D17B-454A-AE5B-4DCD054EB7ED}" presName="ThreeNodes_1" presStyleLbl="node1" presStyleIdx="0" presStyleCnt="3">
        <dgm:presLayoutVars>
          <dgm:bulletEnabled val="1"/>
        </dgm:presLayoutVars>
      </dgm:prSet>
      <dgm:spPr/>
    </dgm:pt>
    <dgm:pt modelId="{6F00D73F-876B-44AA-B54A-BC047894E20D}" type="pres">
      <dgm:prSet presAssocID="{C86E4A82-D17B-454A-AE5B-4DCD054EB7ED}" presName="ThreeNodes_2" presStyleLbl="node1" presStyleIdx="1" presStyleCnt="3">
        <dgm:presLayoutVars>
          <dgm:bulletEnabled val="1"/>
        </dgm:presLayoutVars>
      </dgm:prSet>
      <dgm:spPr/>
    </dgm:pt>
    <dgm:pt modelId="{DED33516-0A3B-4F6F-AD15-45A71FCB917C}" type="pres">
      <dgm:prSet presAssocID="{C86E4A82-D17B-454A-AE5B-4DCD054EB7ED}" presName="ThreeNodes_3" presStyleLbl="node1" presStyleIdx="2" presStyleCnt="3">
        <dgm:presLayoutVars>
          <dgm:bulletEnabled val="1"/>
        </dgm:presLayoutVars>
      </dgm:prSet>
      <dgm:spPr/>
    </dgm:pt>
    <dgm:pt modelId="{0D1444CE-B8D5-4C13-ACB4-8816F7DB1109}" type="pres">
      <dgm:prSet presAssocID="{C86E4A82-D17B-454A-AE5B-4DCD054EB7ED}" presName="ThreeConn_1-2" presStyleLbl="fgAccFollowNode1" presStyleIdx="0" presStyleCnt="2">
        <dgm:presLayoutVars>
          <dgm:bulletEnabled val="1"/>
        </dgm:presLayoutVars>
      </dgm:prSet>
      <dgm:spPr/>
    </dgm:pt>
    <dgm:pt modelId="{330D8107-EA95-4060-A9C6-29B275EEDD5A}" type="pres">
      <dgm:prSet presAssocID="{C86E4A82-D17B-454A-AE5B-4DCD054EB7ED}" presName="ThreeConn_2-3" presStyleLbl="fgAccFollowNode1" presStyleIdx="1" presStyleCnt="2">
        <dgm:presLayoutVars>
          <dgm:bulletEnabled val="1"/>
        </dgm:presLayoutVars>
      </dgm:prSet>
      <dgm:spPr/>
    </dgm:pt>
    <dgm:pt modelId="{308A0B20-205C-4F20-84B5-656ADD7CBA26}" type="pres">
      <dgm:prSet presAssocID="{C86E4A82-D17B-454A-AE5B-4DCD054EB7ED}" presName="ThreeNodes_1_text" presStyleLbl="node1" presStyleIdx="2" presStyleCnt="3">
        <dgm:presLayoutVars>
          <dgm:bulletEnabled val="1"/>
        </dgm:presLayoutVars>
      </dgm:prSet>
      <dgm:spPr/>
    </dgm:pt>
    <dgm:pt modelId="{D50C475C-6FD1-44BF-8571-030737E58C2C}" type="pres">
      <dgm:prSet presAssocID="{C86E4A82-D17B-454A-AE5B-4DCD054EB7ED}" presName="ThreeNodes_2_text" presStyleLbl="node1" presStyleIdx="2" presStyleCnt="3">
        <dgm:presLayoutVars>
          <dgm:bulletEnabled val="1"/>
        </dgm:presLayoutVars>
      </dgm:prSet>
      <dgm:spPr/>
    </dgm:pt>
    <dgm:pt modelId="{8E307015-86BD-414D-BF85-F05D988C7C25}" type="pres">
      <dgm:prSet presAssocID="{C86E4A82-D17B-454A-AE5B-4DCD054EB7E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3338307-D504-4ED6-AE26-3033FD66C30A}" srcId="{C86E4A82-D17B-454A-AE5B-4DCD054EB7ED}" destId="{89002655-74A7-4DD0-A3A6-273DA8C1F337}" srcOrd="1" destOrd="0" parTransId="{F5FFA0A2-6B56-4639-94D5-EF70AE6F48AC}" sibTransId="{C46990D1-7D90-498A-BEE6-70FDF37AE3D1}"/>
    <dgm:cxn modelId="{FE554D0C-E0D1-476A-80D4-7EBAA823F296}" type="presOf" srcId="{89002655-74A7-4DD0-A3A6-273DA8C1F337}" destId="{D50C475C-6FD1-44BF-8571-030737E58C2C}" srcOrd="1" destOrd="0" presId="urn:microsoft.com/office/officeart/2005/8/layout/vProcess5"/>
    <dgm:cxn modelId="{52EC7D12-AA3C-4BD7-8A49-706446AAAFEA}" type="presOf" srcId="{C86E4A82-D17B-454A-AE5B-4DCD054EB7ED}" destId="{182059BC-B6C2-4FAF-A354-964A377DFF5F}" srcOrd="0" destOrd="0" presId="urn:microsoft.com/office/officeart/2005/8/layout/vProcess5"/>
    <dgm:cxn modelId="{EE8C4634-6423-4E77-8FEA-E5BA4BB45FC6}" type="presOf" srcId="{98DE8299-2215-41EC-BE7C-FF11B779F2F2}" destId="{90B0269F-97A3-4371-8A62-222F0EBEEF24}" srcOrd="0" destOrd="0" presId="urn:microsoft.com/office/officeart/2005/8/layout/vProcess5"/>
    <dgm:cxn modelId="{80B0F33E-1D39-4584-91C0-AC8156E3FF3B}" type="presOf" srcId="{9F829F7C-9427-40FB-B4E2-FDE3FB588BA3}" destId="{8E307015-86BD-414D-BF85-F05D988C7C25}" srcOrd="1" destOrd="0" presId="urn:microsoft.com/office/officeart/2005/8/layout/vProcess5"/>
    <dgm:cxn modelId="{A5AF9E63-E17A-46D3-B98C-B9E2E0694422}" srcId="{C86E4A82-D17B-454A-AE5B-4DCD054EB7ED}" destId="{98DE8299-2215-41EC-BE7C-FF11B779F2F2}" srcOrd="0" destOrd="0" parTransId="{1E6006D7-344E-4D96-A212-D031D6C2D9EA}" sibTransId="{9763FF26-0A10-4B2E-8DAB-09514130E042}"/>
    <dgm:cxn modelId="{08E62E68-F881-41A1-9B41-49EAFA29EA81}" type="presOf" srcId="{89002655-74A7-4DD0-A3A6-273DA8C1F337}" destId="{6F00D73F-876B-44AA-B54A-BC047894E20D}" srcOrd="0" destOrd="0" presId="urn:microsoft.com/office/officeart/2005/8/layout/vProcess5"/>
    <dgm:cxn modelId="{045C4674-E7CB-4D0E-BADB-D9F0A80AC0ED}" srcId="{C86E4A82-D17B-454A-AE5B-4DCD054EB7ED}" destId="{9F829F7C-9427-40FB-B4E2-FDE3FB588BA3}" srcOrd="2" destOrd="0" parTransId="{848733A1-FFCF-4032-B7AD-AAD9FD57DA08}" sibTransId="{1C6D7E97-491D-4319-8DCD-3CC2E89C1B56}"/>
    <dgm:cxn modelId="{AC44A256-030B-46CF-B93D-59B72552E267}" type="presOf" srcId="{98DE8299-2215-41EC-BE7C-FF11B779F2F2}" destId="{308A0B20-205C-4F20-84B5-656ADD7CBA26}" srcOrd="1" destOrd="0" presId="urn:microsoft.com/office/officeart/2005/8/layout/vProcess5"/>
    <dgm:cxn modelId="{9BE5579E-DA4F-48C4-933D-7FDB9B753D5D}" type="presOf" srcId="{9F829F7C-9427-40FB-B4E2-FDE3FB588BA3}" destId="{DED33516-0A3B-4F6F-AD15-45A71FCB917C}" srcOrd="0" destOrd="0" presId="urn:microsoft.com/office/officeart/2005/8/layout/vProcess5"/>
    <dgm:cxn modelId="{F218B3C6-369A-4DEC-B2D2-38A41BC41ABC}" type="presOf" srcId="{C46990D1-7D90-498A-BEE6-70FDF37AE3D1}" destId="{330D8107-EA95-4060-A9C6-29B275EEDD5A}" srcOrd="0" destOrd="0" presId="urn:microsoft.com/office/officeart/2005/8/layout/vProcess5"/>
    <dgm:cxn modelId="{E171F3D3-A2E3-44F4-87CB-2BE7B011361C}" type="presOf" srcId="{9763FF26-0A10-4B2E-8DAB-09514130E042}" destId="{0D1444CE-B8D5-4C13-ACB4-8816F7DB1109}" srcOrd="0" destOrd="0" presId="urn:microsoft.com/office/officeart/2005/8/layout/vProcess5"/>
    <dgm:cxn modelId="{3A9A810D-40F6-4A2A-BE29-6EF85437584D}" type="presParOf" srcId="{182059BC-B6C2-4FAF-A354-964A377DFF5F}" destId="{8F4EE4B4-FC88-42F3-A665-D2ECF9DE1268}" srcOrd="0" destOrd="0" presId="urn:microsoft.com/office/officeart/2005/8/layout/vProcess5"/>
    <dgm:cxn modelId="{033676C1-D821-4829-B910-60955CD3DB48}" type="presParOf" srcId="{182059BC-B6C2-4FAF-A354-964A377DFF5F}" destId="{90B0269F-97A3-4371-8A62-222F0EBEEF24}" srcOrd="1" destOrd="0" presId="urn:microsoft.com/office/officeart/2005/8/layout/vProcess5"/>
    <dgm:cxn modelId="{A592F817-6E4C-4FF0-B682-CF9CAF80D9FE}" type="presParOf" srcId="{182059BC-B6C2-4FAF-A354-964A377DFF5F}" destId="{6F00D73F-876B-44AA-B54A-BC047894E20D}" srcOrd="2" destOrd="0" presId="urn:microsoft.com/office/officeart/2005/8/layout/vProcess5"/>
    <dgm:cxn modelId="{A4B8FE09-C0C8-4A3E-B452-8447D6943871}" type="presParOf" srcId="{182059BC-B6C2-4FAF-A354-964A377DFF5F}" destId="{DED33516-0A3B-4F6F-AD15-45A71FCB917C}" srcOrd="3" destOrd="0" presId="urn:microsoft.com/office/officeart/2005/8/layout/vProcess5"/>
    <dgm:cxn modelId="{895DD7B1-EE9F-4D7B-A742-E0F7220E7C22}" type="presParOf" srcId="{182059BC-B6C2-4FAF-A354-964A377DFF5F}" destId="{0D1444CE-B8D5-4C13-ACB4-8816F7DB1109}" srcOrd="4" destOrd="0" presId="urn:microsoft.com/office/officeart/2005/8/layout/vProcess5"/>
    <dgm:cxn modelId="{488A229F-2A07-4A80-85AD-01F097C18365}" type="presParOf" srcId="{182059BC-B6C2-4FAF-A354-964A377DFF5F}" destId="{330D8107-EA95-4060-A9C6-29B275EEDD5A}" srcOrd="5" destOrd="0" presId="urn:microsoft.com/office/officeart/2005/8/layout/vProcess5"/>
    <dgm:cxn modelId="{E55372DD-916A-41C7-B951-C939D8EB58C2}" type="presParOf" srcId="{182059BC-B6C2-4FAF-A354-964A377DFF5F}" destId="{308A0B20-205C-4F20-84B5-656ADD7CBA26}" srcOrd="6" destOrd="0" presId="urn:microsoft.com/office/officeart/2005/8/layout/vProcess5"/>
    <dgm:cxn modelId="{4E7AA35F-3E03-4B55-AC95-0B0D5EC3AE51}" type="presParOf" srcId="{182059BC-B6C2-4FAF-A354-964A377DFF5F}" destId="{D50C475C-6FD1-44BF-8571-030737E58C2C}" srcOrd="7" destOrd="0" presId="urn:microsoft.com/office/officeart/2005/8/layout/vProcess5"/>
    <dgm:cxn modelId="{B6C68EA1-D30D-4351-B946-3CC0CC7D3581}" type="presParOf" srcId="{182059BC-B6C2-4FAF-A354-964A377DFF5F}" destId="{8E307015-86BD-414D-BF85-F05D988C7C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923E6-9775-4734-8FDC-01BA2DD3AAA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C9380-9C2B-4E9E-882B-E90158D45715}">
      <dgm:prSet phldrT="[Teks]"/>
      <dgm:spPr/>
      <dgm:t>
        <a:bodyPr/>
        <a:lstStyle/>
        <a:p>
          <a:r>
            <a:rPr lang="en-US" i="1" dirty="0"/>
            <a:t>P</a:t>
          </a:r>
          <a:r>
            <a:rPr lang="id-ID" i="1" dirty="0" err="1"/>
            <a:t>redicting</a:t>
          </a:r>
          <a:r>
            <a:rPr lang="en-US" i="1" dirty="0"/>
            <a:t> C</a:t>
          </a:r>
          <a:r>
            <a:rPr lang="id-ID" i="1" dirty="0" err="1"/>
            <a:t>ustomer</a:t>
          </a:r>
          <a:r>
            <a:rPr lang="en-US" i="1" dirty="0"/>
            <a:t> C</a:t>
          </a:r>
          <a:r>
            <a:rPr lang="id-ID" i="1" dirty="0" err="1"/>
            <a:t>hurn</a:t>
          </a:r>
          <a:r>
            <a:rPr lang="en-US" i="1" dirty="0"/>
            <a:t> </a:t>
          </a:r>
          <a:r>
            <a:rPr lang="id-ID" i="1" dirty="0"/>
            <a:t>in </a:t>
          </a:r>
          <a:r>
            <a:rPr lang="en-US" i="1" dirty="0"/>
            <a:t>B</a:t>
          </a:r>
          <a:r>
            <a:rPr lang="id-ID" i="1" dirty="0" err="1"/>
            <a:t>anking</a:t>
          </a:r>
          <a:r>
            <a:rPr lang="id-ID" i="1" dirty="0"/>
            <a:t> </a:t>
          </a:r>
          <a:r>
            <a:rPr lang="en-US" i="1" dirty="0"/>
            <a:t>I</a:t>
          </a:r>
          <a:r>
            <a:rPr lang="id-ID" i="1" dirty="0" err="1"/>
            <a:t>ndustry</a:t>
          </a:r>
          <a:r>
            <a:rPr lang="en-US" i="1" dirty="0"/>
            <a:t> U</a:t>
          </a:r>
          <a:r>
            <a:rPr lang="id-ID" i="1" dirty="0"/>
            <a:t>sing</a:t>
          </a:r>
          <a:r>
            <a:rPr lang="en-US" i="1" dirty="0"/>
            <a:t> N</a:t>
          </a:r>
          <a:r>
            <a:rPr lang="id-ID" i="1" dirty="0" err="1"/>
            <a:t>eural</a:t>
          </a:r>
          <a:r>
            <a:rPr lang="en-US" i="1" dirty="0"/>
            <a:t> N</a:t>
          </a:r>
          <a:r>
            <a:rPr lang="id-ID" i="1" dirty="0" err="1"/>
            <a:t>etworks</a:t>
          </a:r>
          <a:r>
            <a:rPr lang="id-ID" i="1" dirty="0"/>
            <a:t> </a:t>
          </a:r>
        </a:p>
        <a:p>
          <a:r>
            <a:rPr lang="id-ID" i="1" dirty="0"/>
            <a:t>(</a:t>
          </a:r>
          <a:r>
            <a:rPr lang="en-US" i="1" dirty="0"/>
            <a:t>Interdisciplinary Description of Complex Systems 14(2), 116-124, 2016</a:t>
          </a:r>
          <a:r>
            <a:rPr lang="id-ID" i="1" dirty="0"/>
            <a:t>)</a:t>
          </a:r>
          <a:endParaRPr lang="en-US" i="1" dirty="0"/>
        </a:p>
        <a:p>
          <a:r>
            <a:rPr lang="en-US" dirty="0"/>
            <a:t>Alisa Bilal Zorić</a:t>
          </a:r>
        </a:p>
      </dgm:t>
    </dgm:pt>
    <dgm:pt modelId="{47524A0B-1098-4F20-9A3F-E3CE9D6784C4}" type="parTrans" cxnId="{729455E9-B817-4BCE-9C91-118331EB008E}">
      <dgm:prSet/>
      <dgm:spPr/>
      <dgm:t>
        <a:bodyPr/>
        <a:lstStyle/>
        <a:p>
          <a:endParaRPr lang="en-US"/>
        </a:p>
      </dgm:t>
    </dgm:pt>
    <dgm:pt modelId="{DAD5486C-D4F6-41D5-BC98-A34385CDD3BA}" type="sibTrans" cxnId="{729455E9-B817-4BCE-9C91-118331EB008E}">
      <dgm:prSet/>
      <dgm:spPr/>
      <dgm:t>
        <a:bodyPr/>
        <a:lstStyle/>
        <a:p>
          <a:endParaRPr lang="en-US"/>
        </a:p>
      </dgm:t>
    </dgm:pt>
    <dgm:pt modelId="{B37778C0-DFA6-4360-BA98-B764AFB8C840}" type="pres">
      <dgm:prSet presAssocID="{2DD923E6-9775-4734-8FDC-01BA2DD3AAAB}" presName="diagram" presStyleCnt="0">
        <dgm:presLayoutVars>
          <dgm:dir/>
          <dgm:resizeHandles val="exact"/>
        </dgm:presLayoutVars>
      </dgm:prSet>
      <dgm:spPr/>
    </dgm:pt>
    <dgm:pt modelId="{7C58C984-BD6E-4520-8BA4-B59175563EB3}" type="pres">
      <dgm:prSet presAssocID="{743C9380-9C2B-4E9E-882B-E90158D45715}" presName="node" presStyleLbl="node1" presStyleIdx="0" presStyleCnt="1">
        <dgm:presLayoutVars>
          <dgm:bulletEnabled val="1"/>
        </dgm:presLayoutVars>
      </dgm:prSet>
      <dgm:spPr/>
    </dgm:pt>
  </dgm:ptLst>
  <dgm:cxnLst>
    <dgm:cxn modelId="{13EF6E3F-8B3D-406F-B9CC-917712AE8CFD}" type="presOf" srcId="{743C9380-9C2B-4E9E-882B-E90158D45715}" destId="{7C58C984-BD6E-4520-8BA4-B59175563EB3}" srcOrd="0" destOrd="0" presId="urn:microsoft.com/office/officeart/2005/8/layout/default"/>
    <dgm:cxn modelId="{B869FE99-030A-4D3D-898B-54965C2D1D78}" type="presOf" srcId="{2DD923E6-9775-4734-8FDC-01BA2DD3AAAB}" destId="{B37778C0-DFA6-4360-BA98-B764AFB8C840}" srcOrd="0" destOrd="0" presId="urn:microsoft.com/office/officeart/2005/8/layout/default"/>
    <dgm:cxn modelId="{729455E9-B817-4BCE-9C91-118331EB008E}" srcId="{2DD923E6-9775-4734-8FDC-01BA2DD3AAAB}" destId="{743C9380-9C2B-4E9E-882B-E90158D45715}" srcOrd="0" destOrd="0" parTransId="{47524A0B-1098-4F20-9A3F-E3CE9D6784C4}" sibTransId="{DAD5486C-D4F6-41D5-BC98-A34385CDD3BA}"/>
    <dgm:cxn modelId="{C0269EF0-1B99-41A7-9AEA-32FBFCA09B9D}" type="presParOf" srcId="{B37778C0-DFA6-4360-BA98-B764AFB8C840}" destId="{7C58C984-BD6E-4520-8BA4-B59175563EB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CA563-FAEC-4D25-B6E9-15F5FEF2314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74314-BB88-48B6-8F26-AD9A17EF9C2D}">
      <dgm:prSet phldrT="[Teks]"/>
      <dgm:spPr/>
      <dgm:t>
        <a:bodyPr/>
        <a:lstStyle/>
        <a:p>
          <a:r>
            <a:rPr lang="id-ID" dirty="0"/>
            <a:t>Independent </a:t>
          </a:r>
          <a:r>
            <a:rPr lang="id-ID" dirty="0" err="1"/>
            <a:t>Variables</a:t>
          </a:r>
          <a:endParaRPr lang="en-US" dirty="0"/>
        </a:p>
      </dgm:t>
    </dgm:pt>
    <dgm:pt modelId="{667BE242-E8E1-42D0-9030-B1640C438A96}" type="parTrans" cxnId="{B4011C8A-0D93-4D05-BF95-D82BADE86BFB}">
      <dgm:prSet/>
      <dgm:spPr/>
      <dgm:t>
        <a:bodyPr/>
        <a:lstStyle/>
        <a:p>
          <a:endParaRPr lang="en-US"/>
        </a:p>
      </dgm:t>
    </dgm:pt>
    <dgm:pt modelId="{A2ADBD87-BC6D-41BB-9BDC-FC9287A7DE97}" type="sibTrans" cxnId="{B4011C8A-0D93-4D05-BF95-D82BADE86BFB}">
      <dgm:prSet/>
      <dgm:spPr/>
      <dgm:t>
        <a:bodyPr/>
        <a:lstStyle/>
        <a:p>
          <a:endParaRPr lang="en-US"/>
        </a:p>
      </dgm:t>
    </dgm:pt>
    <dgm:pt modelId="{B2861388-C56F-4B06-B259-E14106552FF7}">
      <dgm:prSet phldrT="[Teks]"/>
      <dgm:spPr/>
      <dgm:t>
        <a:bodyPr/>
        <a:lstStyle/>
        <a:p>
          <a:r>
            <a:rPr lang="id-ID" dirty="0" err="1"/>
            <a:t>Rownumber</a:t>
          </a:r>
          <a:endParaRPr lang="en-US" dirty="0"/>
        </a:p>
      </dgm:t>
    </dgm:pt>
    <dgm:pt modelId="{83D67518-5296-49F5-BA63-19251DD147C7}" type="parTrans" cxnId="{CDA99EE0-E404-4A5C-9D27-9301A5EFCC42}">
      <dgm:prSet/>
      <dgm:spPr/>
      <dgm:t>
        <a:bodyPr/>
        <a:lstStyle/>
        <a:p>
          <a:endParaRPr lang="en-US"/>
        </a:p>
      </dgm:t>
    </dgm:pt>
    <dgm:pt modelId="{C75EBFF0-2E6B-462C-9B6C-7F1BBC4A4208}" type="sibTrans" cxnId="{CDA99EE0-E404-4A5C-9D27-9301A5EFCC42}">
      <dgm:prSet/>
      <dgm:spPr/>
      <dgm:t>
        <a:bodyPr/>
        <a:lstStyle/>
        <a:p>
          <a:endParaRPr lang="en-US"/>
        </a:p>
      </dgm:t>
    </dgm:pt>
    <dgm:pt modelId="{A51BF17C-9E95-440A-9F9D-1653F6600AA1}">
      <dgm:prSet phldrT="[Teks]"/>
      <dgm:spPr/>
      <dgm:t>
        <a:bodyPr/>
        <a:lstStyle/>
        <a:p>
          <a:r>
            <a:rPr lang="id-ID" dirty="0"/>
            <a:t>Independent </a:t>
          </a:r>
          <a:r>
            <a:rPr lang="id-ID" dirty="0" err="1"/>
            <a:t>Variables</a:t>
          </a:r>
          <a:r>
            <a:rPr lang="id-ID" dirty="0"/>
            <a:t> (</a:t>
          </a:r>
          <a:r>
            <a:rPr lang="id-ID" dirty="0" err="1"/>
            <a:t>cont</a:t>
          </a:r>
          <a:r>
            <a:rPr lang="id-ID" dirty="0"/>
            <a:t>.)</a:t>
          </a:r>
          <a:endParaRPr lang="en-US" dirty="0"/>
        </a:p>
      </dgm:t>
    </dgm:pt>
    <dgm:pt modelId="{A82CEC82-72D1-4916-88DB-A6372551B7D5}" type="parTrans" cxnId="{C4FE7AFE-378D-4365-9FF3-E89C00B38073}">
      <dgm:prSet/>
      <dgm:spPr/>
      <dgm:t>
        <a:bodyPr/>
        <a:lstStyle/>
        <a:p>
          <a:endParaRPr lang="en-US"/>
        </a:p>
      </dgm:t>
    </dgm:pt>
    <dgm:pt modelId="{76E86CBF-F78A-443F-946E-B87E1FA0758A}" type="sibTrans" cxnId="{C4FE7AFE-378D-4365-9FF3-E89C00B38073}">
      <dgm:prSet/>
      <dgm:spPr/>
      <dgm:t>
        <a:bodyPr/>
        <a:lstStyle/>
        <a:p>
          <a:endParaRPr lang="en-US"/>
        </a:p>
      </dgm:t>
    </dgm:pt>
    <dgm:pt modelId="{6DCBECE3-FF0E-4AA7-A728-9F06DC7FA16D}">
      <dgm:prSet phldrT="[Teks]"/>
      <dgm:spPr/>
      <dgm:t>
        <a:bodyPr/>
        <a:lstStyle/>
        <a:p>
          <a:r>
            <a:rPr lang="id-ID" dirty="0" err="1"/>
            <a:t>HasCrCard</a:t>
          </a:r>
          <a:endParaRPr lang="en-US" dirty="0"/>
        </a:p>
      </dgm:t>
    </dgm:pt>
    <dgm:pt modelId="{2A5569C2-DFA2-4E35-914F-BBFE5B066E8C}" type="parTrans" cxnId="{64FC2F44-7270-477C-8C64-DE2410ADDE45}">
      <dgm:prSet/>
      <dgm:spPr/>
      <dgm:t>
        <a:bodyPr/>
        <a:lstStyle/>
        <a:p>
          <a:endParaRPr lang="en-US"/>
        </a:p>
      </dgm:t>
    </dgm:pt>
    <dgm:pt modelId="{E3DA567B-1A07-4174-8577-A3192FD7094B}" type="sibTrans" cxnId="{64FC2F44-7270-477C-8C64-DE2410ADDE45}">
      <dgm:prSet/>
      <dgm:spPr/>
      <dgm:t>
        <a:bodyPr/>
        <a:lstStyle/>
        <a:p>
          <a:endParaRPr lang="en-US"/>
        </a:p>
      </dgm:t>
    </dgm:pt>
    <dgm:pt modelId="{29356403-4C95-4E01-B3FD-3639A92D2556}">
      <dgm:prSet phldrT="[Teks]"/>
      <dgm:spPr/>
      <dgm:t>
        <a:bodyPr/>
        <a:lstStyle/>
        <a:p>
          <a:r>
            <a:rPr lang="id-ID" dirty="0" err="1"/>
            <a:t>Dependent</a:t>
          </a:r>
          <a:r>
            <a:rPr lang="id-ID" dirty="0"/>
            <a:t> </a:t>
          </a:r>
          <a:r>
            <a:rPr lang="id-ID" dirty="0" err="1"/>
            <a:t>Variable</a:t>
          </a:r>
          <a:endParaRPr lang="en-US" dirty="0"/>
        </a:p>
      </dgm:t>
    </dgm:pt>
    <dgm:pt modelId="{52F152AB-4E39-4EE6-8919-B321264B8092}" type="parTrans" cxnId="{162640CA-CD8F-4410-89BE-CC2821D7B273}">
      <dgm:prSet/>
      <dgm:spPr/>
      <dgm:t>
        <a:bodyPr/>
        <a:lstStyle/>
        <a:p>
          <a:endParaRPr lang="en-US"/>
        </a:p>
      </dgm:t>
    </dgm:pt>
    <dgm:pt modelId="{D323F9AE-41D2-4504-8717-A215560C7209}" type="sibTrans" cxnId="{162640CA-CD8F-4410-89BE-CC2821D7B273}">
      <dgm:prSet/>
      <dgm:spPr/>
      <dgm:t>
        <a:bodyPr/>
        <a:lstStyle/>
        <a:p>
          <a:endParaRPr lang="en-US"/>
        </a:p>
      </dgm:t>
    </dgm:pt>
    <dgm:pt modelId="{C5AE88D8-7BB6-48A9-94CD-78EA32606751}">
      <dgm:prSet phldrT="[Teks]"/>
      <dgm:spPr/>
      <dgm:t>
        <a:bodyPr/>
        <a:lstStyle/>
        <a:p>
          <a:r>
            <a:rPr lang="id-ID" dirty="0" err="1"/>
            <a:t>Exited</a:t>
          </a:r>
          <a:r>
            <a:rPr lang="id-ID" dirty="0"/>
            <a:t> (1 </a:t>
          </a:r>
          <a:r>
            <a:rPr lang="id-ID" dirty="0" err="1"/>
            <a:t>leave</a:t>
          </a:r>
          <a:r>
            <a:rPr lang="id-ID" dirty="0"/>
            <a:t>, 0 </a:t>
          </a:r>
          <a:r>
            <a:rPr lang="id-ID" dirty="0" err="1"/>
            <a:t>stay</a:t>
          </a:r>
          <a:r>
            <a:rPr lang="id-ID" dirty="0"/>
            <a:t>)</a:t>
          </a:r>
          <a:endParaRPr lang="en-US" dirty="0"/>
        </a:p>
      </dgm:t>
    </dgm:pt>
    <dgm:pt modelId="{A03C90BC-8525-46B5-ACEB-174F66AF0303}" type="parTrans" cxnId="{A9054999-713D-4C0F-99C8-12AE22887652}">
      <dgm:prSet/>
      <dgm:spPr/>
      <dgm:t>
        <a:bodyPr/>
        <a:lstStyle/>
        <a:p>
          <a:endParaRPr lang="en-US"/>
        </a:p>
      </dgm:t>
    </dgm:pt>
    <dgm:pt modelId="{132B9512-73DE-4F1C-858A-5BFDC4F69592}" type="sibTrans" cxnId="{A9054999-713D-4C0F-99C8-12AE22887652}">
      <dgm:prSet/>
      <dgm:spPr/>
      <dgm:t>
        <a:bodyPr/>
        <a:lstStyle/>
        <a:p>
          <a:endParaRPr lang="en-US"/>
        </a:p>
      </dgm:t>
    </dgm:pt>
    <dgm:pt modelId="{806974C4-A1F2-4B4A-9F4F-B4C4CDFBB72A}">
      <dgm:prSet phldrT="[Teks]"/>
      <dgm:spPr/>
      <dgm:t>
        <a:bodyPr/>
        <a:lstStyle/>
        <a:p>
          <a:endParaRPr lang="en-US" dirty="0"/>
        </a:p>
      </dgm:t>
    </dgm:pt>
    <dgm:pt modelId="{2A4CDB36-EA59-4C51-B8BB-FADB17C77686}" type="parTrans" cxnId="{3CFD760F-888B-41B1-A9D5-08EE8CE9E2A5}">
      <dgm:prSet/>
      <dgm:spPr/>
      <dgm:t>
        <a:bodyPr/>
        <a:lstStyle/>
        <a:p>
          <a:endParaRPr lang="en-US"/>
        </a:p>
      </dgm:t>
    </dgm:pt>
    <dgm:pt modelId="{1ED9EED6-0EF9-4BF7-8FC3-C17959F915F5}" type="sibTrans" cxnId="{3CFD760F-888B-41B1-A9D5-08EE8CE9E2A5}">
      <dgm:prSet/>
      <dgm:spPr/>
      <dgm:t>
        <a:bodyPr/>
        <a:lstStyle/>
        <a:p>
          <a:endParaRPr lang="en-US"/>
        </a:p>
      </dgm:t>
    </dgm:pt>
    <dgm:pt modelId="{00A0741E-414C-4125-8A20-ACFACF26AE13}">
      <dgm:prSet phldrT="[Teks]"/>
      <dgm:spPr/>
      <dgm:t>
        <a:bodyPr/>
        <a:lstStyle/>
        <a:p>
          <a:r>
            <a:rPr lang="id-ID" dirty="0" err="1"/>
            <a:t>CustomerID</a:t>
          </a:r>
          <a:endParaRPr lang="en-US" dirty="0"/>
        </a:p>
      </dgm:t>
    </dgm:pt>
    <dgm:pt modelId="{7818B487-86E2-4F73-AA2B-D032647ED256}" type="parTrans" cxnId="{D74D20DA-E551-425F-8967-FA8A6BBA109A}">
      <dgm:prSet/>
      <dgm:spPr/>
      <dgm:t>
        <a:bodyPr/>
        <a:lstStyle/>
        <a:p>
          <a:endParaRPr lang="en-US"/>
        </a:p>
      </dgm:t>
    </dgm:pt>
    <dgm:pt modelId="{08F6C883-6AC9-4EFE-B1F9-EDC6FB12C514}" type="sibTrans" cxnId="{D74D20DA-E551-425F-8967-FA8A6BBA109A}">
      <dgm:prSet/>
      <dgm:spPr/>
      <dgm:t>
        <a:bodyPr/>
        <a:lstStyle/>
        <a:p>
          <a:endParaRPr lang="en-US"/>
        </a:p>
      </dgm:t>
    </dgm:pt>
    <dgm:pt modelId="{34909659-29BE-40A1-BEDE-D830EBADF0AC}">
      <dgm:prSet phldrT="[Teks]"/>
      <dgm:spPr/>
      <dgm:t>
        <a:bodyPr/>
        <a:lstStyle/>
        <a:p>
          <a:r>
            <a:rPr lang="id-ID" dirty="0" err="1"/>
            <a:t>Surname</a:t>
          </a:r>
          <a:endParaRPr lang="en-US" dirty="0"/>
        </a:p>
      </dgm:t>
    </dgm:pt>
    <dgm:pt modelId="{2DA6B9FC-AFF8-48A4-9A29-27C683AC0ECA}" type="parTrans" cxnId="{9A03286C-39B6-4920-B465-3694994388DD}">
      <dgm:prSet/>
      <dgm:spPr/>
      <dgm:t>
        <a:bodyPr/>
        <a:lstStyle/>
        <a:p>
          <a:endParaRPr lang="en-US"/>
        </a:p>
      </dgm:t>
    </dgm:pt>
    <dgm:pt modelId="{BE98CB7A-50F4-413C-9236-BDC63D8E0A49}" type="sibTrans" cxnId="{9A03286C-39B6-4920-B465-3694994388DD}">
      <dgm:prSet/>
      <dgm:spPr/>
      <dgm:t>
        <a:bodyPr/>
        <a:lstStyle/>
        <a:p>
          <a:endParaRPr lang="en-US"/>
        </a:p>
      </dgm:t>
    </dgm:pt>
    <dgm:pt modelId="{6AD0859A-AA75-42ED-A093-9A7EB9BE741E}">
      <dgm:prSet phldrT="[Teks]"/>
      <dgm:spPr/>
      <dgm:t>
        <a:bodyPr/>
        <a:lstStyle/>
        <a:p>
          <a:r>
            <a:rPr lang="id-ID" dirty="0" err="1"/>
            <a:t>CreditScore</a:t>
          </a:r>
          <a:endParaRPr lang="en-US" dirty="0"/>
        </a:p>
      </dgm:t>
    </dgm:pt>
    <dgm:pt modelId="{A2E5DD82-C4F0-4AA3-9E14-743A43D8FBDB}" type="parTrans" cxnId="{41D798AF-04D5-4F80-9B00-95984F3D5014}">
      <dgm:prSet/>
      <dgm:spPr/>
      <dgm:t>
        <a:bodyPr/>
        <a:lstStyle/>
        <a:p>
          <a:endParaRPr lang="en-US"/>
        </a:p>
      </dgm:t>
    </dgm:pt>
    <dgm:pt modelId="{B5EC0BC1-85DE-40D6-860E-FC285EE5704A}" type="sibTrans" cxnId="{41D798AF-04D5-4F80-9B00-95984F3D5014}">
      <dgm:prSet/>
      <dgm:spPr/>
      <dgm:t>
        <a:bodyPr/>
        <a:lstStyle/>
        <a:p>
          <a:endParaRPr lang="en-US"/>
        </a:p>
      </dgm:t>
    </dgm:pt>
    <dgm:pt modelId="{B2D24215-5198-4CD0-BFE5-851C62AAED2D}">
      <dgm:prSet phldrT="[Teks]"/>
      <dgm:spPr/>
      <dgm:t>
        <a:bodyPr/>
        <a:lstStyle/>
        <a:p>
          <a:r>
            <a:rPr lang="id-ID" dirty="0" err="1"/>
            <a:t>Geography</a:t>
          </a:r>
          <a:endParaRPr lang="en-US" dirty="0"/>
        </a:p>
      </dgm:t>
    </dgm:pt>
    <dgm:pt modelId="{205B307E-B160-4F1D-A9F0-DB48BA359761}" type="parTrans" cxnId="{C61B1E78-7A8C-4E4A-B8D1-A3F2D3C5931A}">
      <dgm:prSet/>
      <dgm:spPr/>
      <dgm:t>
        <a:bodyPr/>
        <a:lstStyle/>
        <a:p>
          <a:endParaRPr lang="en-US"/>
        </a:p>
      </dgm:t>
    </dgm:pt>
    <dgm:pt modelId="{1549298E-335F-41DC-81C1-45DD5E8F5E7F}" type="sibTrans" cxnId="{C61B1E78-7A8C-4E4A-B8D1-A3F2D3C5931A}">
      <dgm:prSet/>
      <dgm:spPr/>
      <dgm:t>
        <a:bodyPr/>
        <a:lstStyle/>
        <a:p>
          <a:endParaRPr lang="en-US"/>
        </a:p>
      </dgm:t>
    </dgm:pt>
    <dgm:pt modelId="{1DFE4C04-F946-4221-BC7D-F48EA47A4F28}">
      <dgm:prSet phldrT="[Teks]"/>
      <dgm:spPr/>
      <dgm:t>
        <a:bodyPr/>
        <a:lstStyle/>
        <a:p>
          <a:r>
            <a:rPr lang="id-ID" dirty="0" err="1"/>
            <a:t>Tenure</a:t>
          </a:r>
          <a:endParaRPr lang="en-US" dirty="0"/>
        </a:p>
      </dgm:t>
    </dgm:pt>
    <dgm:pt modelId="{451F2BCA-297E-46CF-8258-6D3E8794189D}" type="parTrans" cxnId="{D504E33E-FEB8-43B8-8936-1F689B67FBFF}">
      <dgm:prSet/>
      <dgm:spPr/>
      <dgm:t>
        <a:bodyPr/>
        <a:lstStyle/>
        <a:p>
          <a:endParaRPr lang="en-US"/>
        </a:p>
      </dgm:t>
    </dgm:pt>
    <dgm:pt modelId="{E04402E6-0E57-4D1F-888B-EF9B8F55A49E}" type="sibTrans" cxnId="{D504E33E-FEB8-43B8-8936-1F689B67FBFF}">
      <dgm:prSet/>
      <dgm:spPr/>
      <dgm:t>
        <a:bodyPr/>
        <a:lstStyle/>
        <a:p>
          <a:endParaRPr lang="en-US"/>
        </a:p>
      </dgm:t>
    </dgm:pt>
    <dgm:pt modelId="{811C5D3E-8ADD-4055-8B9F-4B6050E14CAA}">
      <dgm:prSet phldrT="[Teks]"/>
      <dgm:spPr/>
      <dgm:t>
        <a:bodyPr/>
        <a:lstStyle/>
        <a:p>
          <a:r>
            <a:rPr lang="id-ID" dirty="0" err="1"/>
            <a:t>Balance</a:t>
          </a:r>
          <a:endParaRPr lang="en-US" dirty="0"/>
        </a:p>
      </dgm:t>
    </dgm:pt>
    <dgm:pt modelId="{E754D9FC-2C53-4748-B054-46AFB565C240}" type="parTrans" cxnId="{9E0D7B9B-4FB7-4166-AD18-8DE2D0B86B3C}">
      <dgm:prSet/>
      <dgm:spPr/>
      <dgm:t>
        <a:bodyPr/>
        <a:lstStyle/>
        <a:p>
          <a:endParaRPr lang="en-US"/>
        </a:p>
      </dgm:t>
    </dgm:pt>
    <dgm:pt modelId="{27893B92-1BC3-454E-A13A-AF9FFF58AA9F}" type="sibTrans" cxnId="{9E0D7B9B-4FB7-4166-AD18-8DE2D0B86B3C}">
      <dgm:prSet/>
      <dgm:spPr/>
      <dgm:t>
        <a:bodyPr/>
        <a:lstStyle/>
        <a:p>
          <a:endParaRPr lang="en-US"/>
        </a:p>
      </dgm:t>
    </dgm:pt>
    <dgm:pt modelId="{686EC9C8-EB69-4DD3-B2FA-64EA8D566315}">
      <dgm:prSet phldrT="[Teks]"/>
      <dgm:spPr/>
      <dgm:t>
        <a:bodyPr/>
        <a:lstStyle/>
        <a:p>
          <a:r>
            <a:rPr lang="id-ID" dirty="0" err="1"/>
            <a:t>NumOfProducts</a:t>
          </a:r>
          <a:endParaRPr lang="en-US" dirty="0"/>
        </a:p>
      </dgm:t>
    </dgm:pt>
    <dgm:pt modelId="{71BB3560-2AFF-404F-A448-558DF87AF1F2}" type="parTrans" cxnId="{35BF25BF-5A70-455A-9B7C-5563BAFC53A2}">
      <dgm:prSet/>
      <dgm:spPr/>
      <dgm:t>
        <a:bodyPr/>
        <a:lstStyle/>
        <a:p>
          <a:endParaRPr lang="en-US"/>
        </a:p>
      </dgm:t>
    </dgm:pt>
    <dgm:pt modelId="{88B7283E-FA9C-48FB-A11D-F748D6E25236}" type="sibTrans" cxnId="{35BF25BF-5A70-455A-9B7C-5563BAFC53A2}">
      <dgm:prSet/>
      <dgm:spPr/>
      <dgm:t>
        <a:bodyPr/>
        <a:lstStyle/>
        <a:p>
          <a:endParaRPr lang="en-US"/>
        </a:p>
      </dgm:t>
    </dgm:pt>
    <dgm:pt modelId="{C0F8F899-158E-45DE-905E-47F30863128E}">
      <dgm:prSet phldrT="[Teks]"/>
      <dgm:spPr/>
      <dgm:t>
        <a:bodyPr/>
        <a:lstStyle/>
        <a:p>
          <a:r>
            <a:rPr lang="id-ID" dirty="0"/>
            <a:t>Gender</a:t>
          </a:r>
          <a:endParaRPr lang="en-US" dirty="0"/>
        </a:p>
      </dgm:t>
    </dgm:pt>
    <dgm:pt modelId="{28750E77-57F0-497A-848D-4D1CDBA4FD37}" type="parTrans" cxnId="{81BB2E34-0492-4E70-83F1-90968BC58179}">
      <dgm:prSet/>
      <dgm:spPr/>
      <dgm:t>
        <a:bodyPr/>
        <a:lstStyle/>
        <a:p>
          <a:endParaRPr lang="en-US"/>
        </a:p>
      </dgm:t>
    </dgm:pt>
    <dgm:pt modelId="{0EFF7A76-BC02-4ED9-977E-A7FE13297FFC}" type="sibTrans" cxnId="{81BB2E34-0492-4E70-83F1-90968BC58179}">
      <dgm:prSet/>
      <dgm:spPr/>
      <dgm:t>
        <a:bodyPr/>
        <a:lstStyle/>
        <a:p>
          <a:endParaRPr lang="en-US"/>
        </a:p>
      </dgm:t>
    </dgm:pt>
    <dgm:pt modelId="{03D644B4-B0AD-4255-8F3A-17330A950B05}">
      <dgm:prSet phldrT="[Teks]"/>
      <dgm:spPr/>
      <dgm:t>
        <a:bodyPr/>
        <a:lstStyle/>
        <a:p>
          <a:r>
            <a:rPr lang="id-ID" dirty="0"/>
            <a:t>Age</a:t>
          </a:r>
          <a:endParaRPr lang="en-US" dirty="0"/>
        </a:p>
      </dgm:t>
    </dgm:pt>
    <dgm:pt modelId="{6183137D-8F95-4178-81DB-9774C6765CF5}" type="parTrans" cxnId="{3471AD65-59F9-4104-97ED-E788BFCA0747}">
      <dgm:prSet/>
      <dgm:spPr/>
      <dgm:t>
        <a:bodyPr/>
        <a:lstStyle/>
        <a:p>
          <a:endParaRPr lang="en-US"/>
        </a:p>
      </dgm:t>
    </dgm:pt>
    <dgm:pt modelId="{050BE154-C2AD-4723-8727-FF3B3B660A63}" type="sibTrans" cxnId="{3471AD65-59F9-4104-97ED-E788BFCA0747}">
      <dgm:prSet/>
      <dgm:spPr/>
      <dgm:t>
        <a:bodyPr/>
        <a:lstStyle/>
        <a:p>
          <a:endParaRPr lang="en-US"/>
        </a:p>
      </dgm:t>
    </dgm:pt>
    <dgm:pt modelId="{38827013-F0EB-408F-BB9D-0C328A4F52D3}">
      <dgm:prSet phldrT="[Teks]"/>
      <dgm:spPr/>
      <dgm:t>
        <a:bodyPr/>
        <a:lstStyle/>
        <a:p>
          <a:r>
            <a:rPr lang="id-ID" dirty="0" err="1"/>
            <a:t>IsActiveMember</a:t>
          </a:r>
          <a:endParaRPr lang="en-US" dirty="0"/>
        </a:p>
      </dgm:t>
    </dgm:pt>
    <dgm:pt modelId="{EA4942DF-8233-4010-968D-167DE27B07F6}" type="parTrans" cxnId="{06723ECF-4AD4-4F8B-992F-0FD8A6F115FC}">
      <dgm:prSet/>
      <dgm:spPr/>
      <dgm:t>
        <a:bodyPr/>
        <a:lstStyle/>
        <a:p>
          <a:endParaRPr lang="en-US"/>
        </a:p>
      </dgm:t>
    </dgm:pt>
    <dgm:pt modelId="{60495FFD-636F-42A2-B82D-F7210E4FCC23}" type="sibTrans" cxnId="{06723ECF-4AD4-4F8B-992F-0FD8A6F115FC}">
      <dgm:prSet/>
      <dgm:spPr/>
      <dgm:t>
        <a:bodyPr/>
        <a:lstStyle/>
        <a:p>
          <a:endParaRPr lang="en-US"/>
        </a:p>
      </dgm:t>
    </dgm:pt>
    <dgm:pt modelId="{8C2C2501-9EC2-4F50-B323-5305984B695E}">
      <dgm:prSet phldrT="[Teks]"/>
      <dgm:spPr/>
      <dgm:t>
        <a:bodyPr/>
        <a:lstStyle/>
        <a:p>
          <a:r>
            <a:rPr lang="id-ID" dirty="0" err="1"/>
            <a:t>EstimatedSalary</a:t>
          </a:r>
          <a:endParaRPr lang="en-US" dirty="0"/>
        </a:p>
      </dgm:t>
    </dgm:pt>
    <dgm:pt modelId="{8E008B2B-F1F9-403F-8D6D-EA5D4C5DABB2}" type="parTrans" cxnId="{6401400A-D576-4978-BABC-558577DEC33C}">
      <dgm:prSet/>
      <dgm:spPr/>
      <dgm:t>
        <a:bodyPr/>
        <a:lstStyle/>
        <a:p>
          <a:endParaRPr lang="en-US"/>
        </a:p>
      </dgm:t>
    </dgm:pt>
    <dgm:pt modelId="{A0F861A0-C5ED-4293-8A7B-4C9EEB12F782}" type="sibTrans" cxnId="{6401400A-D576-4978-BABC-558577DEC33C}">
      <dgm:prSet/>
      <dgm:spPr/>
      <dgm:t>
        <a:bodyPr/>
        <a:lstStyle/>
        <a:p>
          <a:endParaRPr lang="en-US"/>
        </a:p>
      </dgm:t>
    </dgm:pt>
    <dgm:pt modelId="{F69FA6DE-D440-48C0-B4EA-5FD63279A918}" type="pres">
      <dgm:prSet presAssocID="{7D4CA563-FAEC-4D25-B6E9-15F5FEF2314C}" presName="Name0" presStyleCnt="0">
        <dgm:presLayoutVars>
          <dgm:dir/>
          <dgm:resizeHandles val="exact"/>
        </dgm:presLayoutVars>
      </dgm:prSet>
      <dgm:spPr/>
    </dgm:pt>
    <dgm:pt modelId="{C0794797-D46B-4916-9240-FA2CBEDEBC11}" type="pres">
      <dgm:prSet presAssocID="{34A74314-BB88-48B6-8F26-AD9A17EF9C2D}" presName="node" presStyleLbl="node1" presStyleIdx="0" presStyleCnt="3">
        <dgm:presLayoutVars>
          <dgm:bulletEnabled val="1"/>
        </dgm:presLayoutVars>
      </dgm:prSet>
      <dgm:spPr/>
    </dgm:pt>
    <dgm:pt modelId="{B149BD23-EAB1-4BE8-9EDC-810275B91BA7}" type="pres">
      <dgm:prSet presAssocID="{A2ADBD87-BC6D-41BB-9BDC-FC9287A7DE97}" presName="sibTrans" presStyleCnt="0"/>
      <dgm:spPr/>
    </dgm:pt>
    <dgm:pt modelId="{B54F2800-A064-48C0-87FE-51BC6A7E434B}" type="pres">
      <dgm:prSet presAssocID="{A51BF17C-9E95-440A-9F9D-1653F6600AA1}" presName="node" presStyleLbl="node1" presStyleIdx="1" presStyleCnt="3">
        <dgm:presLayoutVars>
          <dgm:bulletEnabled val="1"/>
        </dgm:presLayoutVars>
      </dgm:prSet>
      <dgm:spPr/>
    </dgm:pt>
    <dgm:pt modelId="{73E37F6A-753A-4490-99DA-776C721329C4}" type="pres">
      <dgm:prSet presAssocID="{76E86CBF-F78A-443F-946E-B87E1FA0758A}" presName="sibTrans" presStyleCnt="0"/>
      <dgm:spPr/>
    </dgm:pt>
    <dgm:pt modelId="{1D02C51E-A690-464E-94AE-FB924246D790}" type="pres">
      <dgm:prSet presAssocID="{29356403-4C95-4E01-B3FD-3639A92D2556}" presName="node" presStyleLbl="node1" presStyleIdx="2" presStyleCnt="3">
        <dgm:presLayoutVars>
          <dgm:bulletEnabled val="1"/>
        </dgm:presLayoutVars>
      </dgm:prSet>
      <dgm:spPr/>
    </dgm:pt>
  </dgm:ptLst>
  <dgm:cxnLst>
    <dgm:cxn modelId="{D9F7BC03-7621-4EED-8351-F2ED7C332580}" type="presOf" srcId="{1DFE4C04-F946-4221-BC7D-F48EA47A4F28}" destId="{B54F2800-A064-48C0-87FE-51BC6A7E434B}" srcOrd="0" destOrd="1" presId="urn:microsoft.com/office/officeart/2005/8/layout/hList6"/>
    <dgm:cxn modelId="{33E91D0A-5721-47D7-8FCF-1DA19D0F9046}" type="presOf" srcId="{806974C4-A1F2-4B4A-9F4F-B4C4CDFBB72A}" destId="{1D02C51E-A690-464E-94AE-FB924246D790}" srcOrd="0" destOrd="2" presId="urn:microsoft.com/office/officeart/2005/8/layout/hList6"/>
    <dgm:cxn modelId="{6401400A-D576-4978-BABC-558577DEC33C}" srcId="{A51BF17C-9E95-440A-9F9D-1653F6600AA1}" destId="{8C2C2501-9EC2-4F50-B323-5305984B695E}" srcOrd="5" destOrd="0" parTransId="{8E008B2B-F1F9-403F-8D6D-EA5D4C5DABB2}" sibTransId="{A0F861A0-C5ED-4293-8A7B-4C9EEB12F782}"/>
    <dgm:cxn modelId="{06CC810D-8F75-4872-B0F9-353A88276AB9}" type="presOf" srcId="{38827013-F0EB-408F-BB9D-0C328A4F52D3}" destId="{B54F2800-A064-48C0-87FE-51BC6A7E434B}" srcOrd="0" destOrd="5" presId="urn:microsoft.com/office/officeart/2005/8/layout/hList6"/>
    <dgm:cxn modelId="{3CFD760F-888B-41B1-A9D5-08EE8CE9E2A5}" srcId="{29356403-4C95-4E01-B3FD-3639A92D2556}" destId="{806974C4-A1F2-4B4A-9F4F-B4C4CDFBB72A}" srcOrd="1" destOrd="0" parTransId="{2A4CDB36-EA59-4C51-B8BB-FADB17C77686}" sibTransId="{1ED9EED6-0EF9-4BF7-8FC3-C17959F915F5}"/>
    <dgm:cxn modelId="{12C17121-A6E8-4024-9548-7FEB54F03156}" type="presOf" srcId="{B2861388-C56F-4B06-B259-E14106552FF7}" destId="{C0794797-D46B-4916-9240-FA2CBEDEBC11}" srcOrd="0" destOrd="1" presId="urn:microsoft.com/office/officeart/2005/8/layout/hList6"/>
    <dgm:cxn modelId="{E26AB330-9C0F-4C5C-9ACB-D6ADA170EBEE}" type="presOf" srcId="{6AD0859A-AA75-42ED-A093-9A7EB9BE741E}" destId="{C0794797-D46B-4916-9240-FA2CBEDEBC11}" srcOrd="0" destOrd="4" presId="urn:microsoft.com/office/officeart/2005/8/layout/hList6"/>
    <dgm:cxn modelId="{81BB2E34-0492-4E70-83F1-90968BC58179}" srcId="{34A74314-BB88-48B6-8F26-AD9A17EF9C2D}" destId="{C0F8F899-158E-45DE-905E-47F30863128E}" srcOrd="5" destOrd="0" parTransId="{28750E77-57F0-497A-848D-4D1CDBA4FD37}" sibTransId="{0EFF7A76-BC02-4ED9-977E-A7FE13297FFC}"/>
    <dgm:cxn modelId="{F3EA5336-F44F-4D34-8A89-9529E0865843}" type="presOf" srcId="{8C2C2501-9EC2-4F50-B323-5305984B695E}" destId="{B54F2800-A064-48C0-87FE-51BC6A7E434B}" srcOrd="0" destOrd="6" presId="urn:microsoft.com/office/officeart/2005/8/layout/hList6"/>
    <dgm:cxn modelId="{D504E33E-FEB8-43B8-8936-1F689B67FBFF}" srcId="{A51BF17C-9E95-440A-9F9D-1653F6600AA1}" destId="{1DFE4C04-F946-4221-BC7D-F48EA47A4F28}" srcOrd="0" destOrd="0" parTransId="{451F2BCA-297E-46CF-8258-6D3E8794189D}" sibTransId="{E04402E6-0E57-4D1F-888B-EF9B8F55A49E}"/>
    <dgm:cxn modelId="{29280B3F-59B3-46E1-BFA9-5EDE414A9FAE}" type="presOf" srcId="{29356403-4C95-4E01-B3FD-3639A92D2556}" destId="{1D02C51E-A690-464E-94AE-FB924246D790}" srcOrd="0" destOrd="0" presId="urn:microsoft.com/office/officeart/2005/8/layout/hList6"/>
    <dgm:cxn modelId="{64FC2F44-7270-477C-8C64-DE2410ADDE45}" srcId="{A51BF17C-9E95-440A-9F9D-1653F6600AA1}" destId="{6DCBECE3-FF0E-4AA7-A728-9F06DC7FA16D}" srcOrd="3" destOrd="0" parTransId="{2A5569C2-DFA2-4E35-914F-BBFE5B066E8C}" sibTransId="{E3DA567B-1A07-4174-8577-A3192FD7094B}"/>
    <dgm:cxn modelId="{3471AD65-59F9-4104-97ED-E788BFCA0747}" srcId="{34A74314-BB88-48B6-8F26-AD9A17EF9C2D}" destId="{03D644B4-B0AD-4255-8F3A-17330A950B05}" srcOrd="6" destOrd="0" parTransId="{6183137D-8F95-4178-81DB-9774C6765CF5}" sibTransId="{050BE154-C2AD-4723-8727-FF3B3B660A63}"/>
    <dgm:cxn modelId="{9806CD49-E0C4-4888-B311-5F1CAD161CF4}" type="presOf" srcId="{34A74314-BB88-48B6-8F26-AD9A17EF9C2D}" destId="{C0794797-D46B-4916-9240-FA2CBEDEBC11}" srcOrd="0" destOrd="0" presId="urn:microsoft.com/office/officeart/2005/8/layout/hList6"/>
    <dgm:cxn modelId="{9A03286C-39B6-4920-B465-3694994388DD}" srcId="{34A74314-BB88-48B6-8F26-AD9A17EF9C2D}" destId="{34909659-29BE-40A1-BEDE-D830EBADF0AC}" srcOrd="2" destOrd="0" parTransId="{2DA6B9FC-AFF8-48A4-9A29-27C683AC0ECA}" sibTransId="{BE98CB7A-50F4-413C-9236-BDC63D8E0A49}"/>
    <dgm:cxn modelId="{FCCDBB52-D596-4BA1-AC58-F6B96F4E8D2A}" type="presOf" srcId="{7D4CA563-FAEC-4D25-B6E9-15F5FEF2314C}" destId="{F69FA6DE-D440-48C0-B4EA-5FD63279A918}" srcOrd="0" destOrd="0" presId="urn:microsoft.com/office/officeart/2005/8/layout/hList6"/>
    <dgm:cxn modelId="{C61B1E78-7A8C-4E4A-B8D1-A3F2D3C5931A}" srcId="{34A74314-BB88-48B6-8F26-AD9A17EF9C2D}" destId="{B2D24215-5198-4CD0-BFE5-851C62AAED2D}" srcOrd="4" destOrd="0" parTransId="{205B307E-B160-4F1D-A9F0-DB48BA359761}" sibTransId="{1549298E-335F-41DC-81C1-45DD5E8F5E7F}"/>
    <dgm:cxn modelId="{B4011C8A-0D93-4D05-BF95-D82BADE86BFB}" srcId="{7D4CA563-FAEC-4D25-B6E9-15F5FEF2314C}" destId="{34A74314-BB88-48B6-8F26-AD9A17EF9C2D}" srcOrd="0" destOrd="0" parTransId="{667BE242-E8E1-42D0-9030-B1640C438A96}" sibTransId="{A2ADBD87-BC6D-41BB-9BDC-FC9287A7DE97}"/>
    <dgm:cxn modelId="{AFDF5694-A94C-41A0-959F-C9E2F7728625}" type="presOf" srcId="{C5AE88D8-7BB6-48A9-94CD-78EA32606751}" destId="{1D02C51E-A690-464E-94AE-FB924246D790}" srcOrd="0" destOrd="1" presId="urn:microsoft.com/office/officeart/2005/8/layout/hList6"/>
    <dgm:cxn modelId="{9BE82196-16BB-42E6-B3B5-166F0A9CE9FF}" type="presOf" srcId="{B2D24215-5198-4CD0-BFE5-851C62AAED2D}" destId="{C0794797-D46B-4916-9240-FA2CBEDEBC11}" srcOrd="0" destOrd="5" presId="urn:microsoft.com/office/officeart/2005/8/layout/hList6"/>
    <dgm:cxn modelId="{A9054999-713D-4C0F-99C8-12AE22887652}" srcId="{29356403-4C95-4E01-B3FD-3639A92D2556}" destId="{C5AE88D8-7BB6-48A9-94CD-78EA32606751}" srcOrd="0" destOrd="0" parTransId="{A03C90BC-8525-46B5-ACEB-174F66AF0303}" sibTransId="{132B9512-73DE-4F1C-858A-5BFDC4F69592}"/>
    <dgm:cxn modelId="{9E0D7B9B-4FB7-4166-AD18-8DE2D0B86B3C}" srcId="{A51BF17C-9E95-440A-9F9D-1653F6600AA1}" destId="{811C5D3E-8ADD-4055-8B9F-4B6050E14CAA}" srcOrd="1" destOrd="0" parTransId="{E754D9FC-2C53-4748-B054-46AFB565C240}" sibTransId="{27893B92-1BC3-454E-A13A-AF9FFF58AA9F}"/>
    <dgm:cxn modelId="{3D7F19A5-B68C-4472-ABEB-4F697D6E2E7D}" type="presOf" srcId="{34909659-29BE-40A1-BEDE-D830EBADF0AC}" destId="{C0794797-D46B-4916-9240-FA2CBEDEBC11}" srcOrd="0" destOrd="3" presId="urn:microsoft.com/office/officeart/2005/8/layout/hList6"/>
    <dgm:cxn modelId="{D0EA29A5-F971-41BD-BED7-A871EFEBD0CF}" type="presOf" srcId="{A51BF17C-9E95-440A-9F9D-1653F6600AA1}" destId="{B54F2800-A064-48C0-87FE-51BC6A7E434B}" srcOrd="0" destOrd="0" presId="urn:microsoft.com/office/officeart/2005/8/layout/hList6"/>
    <dgm:cxn modelId="{41D798AF-04D5-4F80-9B00-95984F3D5014}" srcId="{34A74314-BB88-48B6-8F26-AD9A17EF9C2D}" destId="{6AD0859A-AA75-42ED-A093-9A7EB9BE741E}" srcOrd="3" destOrd="0" parTransId="{A2E5DD82-C4F0-4AA3-9E14-743A43D8FBDB}" sibTransId="{B5EC0BC1-85DE-40D6-860E-FC285EE5704A}"/>
    <dgm:cxn modelId="{7B2BB8B0-4713-46BC-801E-7707EF20DBA3}" type="presOf" srcId="{811C5D3E-8ADD-4055-8B9F-4B6050E14CAA}" destId="{B54F2800-A064-48C0-87FE-51BC6A7E434B}" srcOrd="0" destOrd="2" presId="urn:microsoft.com/office/officeart/2005/8/layout/hList6"/>
    <dgm:cxn modelId="{31567BB2-8F45-4EE3-9E5E-20F079C8AE61}" type="presOf" srcId="{6DCBECE3-FF0E-4AA7-A728-9F06DC7FA16D}" destId="{B54F2800-A064-48C0-87FE-51BC6A7E434B}" srcOrd="0" destOrd="4" presId="urn:microsoft.com/office/officeart/2005/8/layout/hList6"/>
    <dgm:cxn modelId="{263C27BD-CAF8-4A05-B5BE-E38899C04885}" type="presOf" srcId="{C0F8F899-158E-45DE-905E-47F30863128E}" destId="{C0794797-D46B-4916-9240-FA2CBEDEBC11}" srcOrd="0" destOrd="6" presId="urn:microsoft.com/office/officeart/2005/8/layout/hList6"/>
    <dgm:cxn modelId="{35BF25BF-5A70-455A-9B7C-5563BAFC53A2}" srcId="{A51BF17C-9E95-440A-9F9D-1653F6600AA1}" destId="{686EC9C8-EB69-4DD3-B2FA-64EA8D566315}" srcOrd="2" destOrd="0" parTransId="{71BB3560-2AFF-404F-A448-558DF87AF1F2}" sibTransId="{88B7283E-FA9C-48FB-A11D-F748D6E25236}"/>
    <dgm:cxn modelId="{162640CA-CD8F-4410-89BE-CC2821D7B273}" srcId="{7D4CA563-FAEC-4D25-B6E9-15F5FEF2314C}" destId="{29356403-4C95-4E01-B3FD-3639A92D2556}" srcOrd="2" destOrd="0" parTransId="{52F152AB-4E39-4EE6-8919-B321264B8092}" sibTransId="{D323F9AE-41D2-4504-8717-A215560C7209}"/>
    <dgm:cxn modelId="{C4C320CD-776B-487D-9555-437B304D8044}" type="presOf" srcId="{686EC9C8-EB69-4DD3-B2FA-64EA8D566315}" destId="{B54F2800-A064-48C0-87FE-51BC6A7E434B}" srcOrd="0" destOrd="3" presId="urn:microsoft.com/office/officeart/2005/8/layout/hList6"/>
    <dgm:cxn modelId="{06723ECF-4AD4-4F8B-992F-0FD8A6F115FC}" srcId="{A51BF17C-9E95-440A-9F9D-1653F6600AA1}" destId="{38827013-F0EB-408F-BB9D-0C328A4F52D3}" srcOrd="4" destOrd="0" parTransId="{EA4942DF-8233-4010-968D-167DE27B07F6}" sibTransId="{60495FFD-636F-42A2-B82D-F7210E4FCC23}"/>
    <dgm:cxn modelId="{D74D20DA-E551-425F-8967-FA8A6BBA109A}" srcId="{34A74314-BB88-48B6-8F26-AD9A17EF9C2D}" destId="{00A0741E-414C-4125-8A20-ACFACF26AE13}" srcOrd="1" destOrd="0" parTransId="{7818B487-86E2-4F73-AA2B-D032647ED256}" sibTransId="{08F6C883-6AC9-4EFE-B1F9-EDC6FB12C514}"/>
    <dgm:cxn modelId="{CDA99EE0-E404-4A5C-9D27-9301A5EFCC42}" srcId="{34A74314-BB88-48B6-8F26-AD9A17EF9C2D}" destId="{B2861388-C56F-4B06-B259-E14106552FF7}" srcOrd="0" destOrd="0" parTransId="{83D67518-5296-49F5-BA63-19251DD147C7}" sibTransId="{C75EBFF0-2E6B-462C-9B6C-7F1BBC4A4208}"/>
    <dgm:cxn modelId="{04B8F8E9-8020-4F87-B02B-BD693F5F678C}" type="presOf" srcId="{03D644B4-B0AD-4255-8F3A-17330A950B05}" destId="{C0794797-D46B-4916-9240-FA2CBEDEBC11}" srcOrd="0" destOrd="7" presId="urn:microsoft.com/office/officeart/2005/8/layout/hList6"/>
    <dgm:cxn modelId="{A1CE0DFD-58B8-43EB-A2D4-5C6E0DFEB0B6}" type="presOf" srcId="{00A0741E-414C-4125-8A20-ACFACF26AE13}" destId="{C0794797-D46B-4916-9240-FA2CBEDEBC11}" srcOrd="0" destOrd="2" presId="urn:microsoft.com/office/officeart/2005/8/layout/hList6"/>
    <dgm:cxn modelId="{C4FE7AFE-378D-4365-9FF3-E89C00B38073}" srcId="{7D4CA563-FAEC-4D25-B6E9-15F5FEF2314C}" destId="{A51BF17C-9E95-440A-9F9D-1653F6600AA1}" srcOrd="1" destOrd="0" parTransId="{A82CEC82-72D1-4916-88DB-A6372551B7D5}" sibTransId="{76E86CBF-F78A-443F-946E-B87E1FA0758A}"/>
    <dgm:cxn modelId="{5E32BB95-DB7E-4097-9861-ED8B9D3373D9}" type="presParOf" srcId="{F69FA6DE-D440-48C0-B4EA-5FD63279A918}" destId="{C0794797-D46B-4916-9240-FA2CBEDEBC11}" srcOrd="0" destOrd="0" presId="urn:microsoft.com/office/officeart/2005/8/layout/hList6"/>
    <dgm:cxn modelId="{1CD48667-9B90-45E0-B2EC-EAF3228C0380}" type="presParOf" srcId="{F69FA6DE-D440-48C0-B4EA-5FD63279A918}" destId="{B149BD23-EAB1-4BE8-9EDC-810275B91BA7}" srcOrd="1" destOrd="0" presId="urn:microsoft.com/office/officeart/2005/8/layout/hList6"/>
    <dgm:cxn modelId="{32631D90-2AC7-4041-A186-7EACFDFA8B58}" type="presParOf" srcId="{F69FA6DE-D440-48C0-B4EA-5FD63279A918}" destId="{B54F2800-A064-48C0-87FE-51BC6A7E434B}" srcOrd="2" destOrd="0" presId="urn:microsoft.com/office/officeart/2005/8/layout/hList6"/>
    <dgm:cxn modelId="{87BCD883-CDBC-405F-BD45-30C0DE80C540}" type="presParOf" srcId="{F69FA6DE-D440-48C0-B4EA-5FD63279A918}" destId="{73E37F6A-753A-4490-99DA-776C721329C4}" srcOrd="3" destOrd="0" presId="urn:microsoft.com/office/officeart/2005/8/layout/hList6"/>
    <dgm:cxn modelId="{47381FD5-DA35-4842-9E2C-286493FB93F9}" type="presParOf" srcId="{F69FA6DE-D440-48C0-B4EA-5FD63279A918}" destId="{1D02C51E-A690-464E-94AE-FB924246D79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030D08-6844-4911-BAB0-6645C53AF3B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9A7F18-637D-478B-80CA-700B0CE99222}">
      <dgm:prSet phldrT="[Teks]"/>
      <dgm:spPr/>
      <dgm:t>
        <a:bodyPr/>
        <a:lstStyle/>
        <a:p>
          <a:r>
            <a:rPr lang="id-ID" dirty="0" err="1"/>
            <a:t>Pre-process</a:t>
          </a:r>
          <a:r>
            <a:rPr lang="id-ID" dirty="0"/>
            <a:t> Data</a:t>
          </a:r>
          <a:endParaRPr lang="en-US" dirty="0"/>
        </a:p>
      </dgm:t>
    </dgm:pt>
    <dgm:pt modelId="{8A0B2ED9-0F60-4918-B8B7-2CC525F143D4}" type="parTrans" cxnId="{FBB47C34-AC69-4D1C-8A87-2249732E0065}">
      <dgm:prSet/>
      <dgm:spPr/>
      <dgm:t>
        <a:bodyPr/>
        <a:lstStyle/>
        <a:p>
          <a:endParaRPr lang="en-US"/>
        </a:p>
      </dgm:t>
    </dgm:pt>
    <dgm:pt modelId="{4973DD8F-3902-4251-A42B-87FB599DA7A9}" type="sibTrans" cxnId="{FBB47C34-AC69-4D1C-8A87-2249732E0065}">
      <dgm:prSet/>
      <dgm:spPr/>
      <dgm:t>
        <a:bodyPr/>
        <a:lstStyle/>
        <a:p>
          <a:endParaRPr lang="en-US"/>
        </a:p>
      </dgm:t>
    </dgm:pt>
    <dgm:pt modelId="{08D156D5-7668-4F17-AD1A-5F65F6D17CB7}">
      <dgm:prSet phldrT="[Teks]"/>
      <dgm:spPr/>
      <dgm:t>
        <a:bodyPr/>
        <a:lstStyle/>
        <a:p>
          <a:r>
            <a:rPr lang="id-ID" dirty="0"/>
            <a:t>Matrix </a:t>
          </a:r>
          <a:r>
            <a:rPr lang="id-ID" dirty="0" err="1"/>
            <a:t>of</a:t>
          </a:r>
          <a:r>
            <a:rPr lang="id-ID" dirty="0"/>
            <a:t> </a:t>
          </a:r>
          <a:r>
            <a:rPr lang="id-ID" dirty="0" err="1"/>
            <a:t>Features</a:t>
          </a:r>
          <a:endParaRPr lang="en-US" dirty="0"/>
        </a:p>
      </dgm:t>
    </dgm:pt>
    <dgm:pt modelId="{17D4A4FF-AE54-4912-B18E-F830986A3E65}" type="parTrans" cxnId="{A6E5D626-5389-4397-9B0E-5877615EA723}">
      <dgm:prSet/>
      <dgm:spPr/>
      <dgm:t>
        <a:bodyPr/>
        <a:lstStyle/>
        <a:p>
          <a:endParaRPr lang="en-US"/>
        </a:p>
      </dgm:t>
    </dgm:pt>
    <dgm:pt modelId="{A429D786-0371-4E18-B820-ED1BC9B5FB4C}" type="sibTrans" cxnId="{A6E5D626-5389-4397-9B0E-5877615EA723}">
      <dgm:prSet/>
      <dgm:spPr/>
      <dgm:t>
        <a:bodyPr/>
        <a:lstStyle/>
        <a:p>
          <a:endParaRPr lang="en-US"/>
        </a:p>
      </dgm:t>
    </dgm:pt>
    <dgm:pt modelId="{AC402FAD-421F-4246-887A-CDCFC3AC3AC4}">
      <dgm:prSet phldrT="[Teks]"/>
      <dgm:spPr/>
      <dgm:t>
        <a:bodyPr/>
        <a:lstStyle/>
        <a:p>
          <a:r>
            <a:rPr lang="id-ID" dirty="0" err="1"/>
            <a:t>String</a:t>
          </a:r>
          <a:r>
            <a:rPr lang="id-ID" dirty="0"/>
            <a:t> </a:t>
          </a:r>
          <a:r>
            <a:rPr lang="id-ID" dirty="0" err="1"/>
            <a:t>to</a:t>
          </a:r>
          <a:r>
            <a:rPr lang="id-ID" dirty="0"/>
            <a:t> </a:t>
          </a:r>
          <a:r>
            <a:rPr lang="id-ID" dirty="0" err="1"/>
            <a:t>Number</a:t>
          </a:r>
          <a:r>
            <a:rPr lang="id-ID" dirty="0"/>
            <a:t> </a:t>
          </a:r>
          <a:r>
            <a:rPr lang="id-ID" dirty="0" err="1"/>
            <a:t>Encoding</a:t>
          </a:r>
          <a:endParaRPr lang="en-US" dirty="0"/>
        </a:p>
      </dgm:t>
    </dgm:pt>
    <dgm:pt modelId="{8D03C0A4-85CF-4AA0-B8A3-FD4898600F37}" type="parTrans" cxnId="{8360F266-4373-485E-B817-D9733768E0A7}">
      <dgm:prSet/>
      <dgm:spPr/>
      <dgm:t>
        <a:bodyPr/>
        <a:lstStyle/>
        <a:p>
          <a:endParaRPr lang="en-US"/>
        </a:p>
      </dgm:t>
    </dgm:pt>
    <dgm:pt modelId="{6349AA2D-C840-4826-8056-5EF61564432A}" type="sibTrans" cxnId="{8360F266-4373-485E-B817-D9733768E0A7}">
      <dgm:prSet/>
      <dgm:spPr/>
      <dgm:t>
        <a:bodyPr/>
        <a:lstStyle/>
        <a:p>
          <a:endParaRPr lang="en-US"/>
        </a:p>
      </dgm:t>
    </dgm:pt>
    <dgm:pt modelId="{4F1EDF34-68C7-482A-9575-7567B7101DA4}">
      <dgm:prSet phldrT="[Teks]"/>
      <dgm:spPr/>
      <dgm:t>
        <a:bodyPr/>
        <a:lstStyle/>
        <a:p>
          <a:r>
            <a:rPr lang="id-ID" dirty="0"/>
            <a:t>Membangun ANN (</a:t>
          </a:r>
          <a:r>
            <a:rPr lang="id-ID" dirty="0" err="1"/>
            <a:t>Sequential</a:t>
          </a:r>
          <a:r>
            <a:rPr lang="id-ID" dirty="0"/>
            <a:t>, </a:t>
          </a:r>
          <a:r>
            <a:rPr lang="id-ID" dirty="0" err="1"/>
            <a:t>Dense</a:t>
          </a:r>
          <a:r>
            <a:rPr lang="id-ID" dirty="0"/>
            <a:t>)</a:t>
          </a:r>
          <a:endParaRPr lang="en-US" dirty="0"/>
        </a:p>
      </dgm:t>
    </dgm:pt>
    <dgm:pt modelId="{012E809A-B88F-408D-AF4F-36006F44BF7E}" type="parTrans" cxnId="{0AD5C81B-5F28-44BC-A41B-7F0BB8713D63}">
      <dgm:prSet/>
      <dgm:spPr/>
      <dgm:t>
        <a:bodyPr/>
        <a:lstStyle/>
        <a:p>
          <a:endParaRPr lang="en-US"/>
        </a:p>
      </dgm:t>
    </dgm:pt>
    <dgm:pt modelId="{63C81DBC-D75A-4E83-AA98-0DF4CEE43A92}" type="sibTrans" cxnId="{0AD5C81B-5F28-44BC-A41B-7F0BB8713D63}">
      <dgm:prSet/>
      <dgm:spPr/>
      <dgm:t>
        <a:bodyPr/>
        <a:lstStyle/>
        <a:p>
          <a:endParaRPr lang="en-US"/>
        </a:p>
      </dgm:t>
    </dgm:pt>
    <dgm:pt modelId="{E9883507-2CCD-4670-A371-95E2579AB718}">
      <dgm:prSet phldrT="[Teks]"/>
      <dgm:spPr/>
      <dgm:t>
        <a:bodyPr/>
        <a:lstStyle/>
        <a:p>
          <a:r>
            <a:rPr lang="id-ID" dirty="0" err="1"/>
            <a:t>Input</a:t>
          </a:r>
          <a:r>
            <a:rPr lang="id-ID" dirty="0"/>
            <a:t> Layer</a:t>
          </a:r>
          <a:endParaRPr lang="en-US" dirty="0"/>
        </a:p>
      </dgm:t>
    </dgm:pt>
    <dgm:pt modelId="{107155F5-5927-4446-8522-43E90771D7AA}" type="parTrans" cxnId="{9E428380-69A1-48EF-B6FA-074BBD9A562D}">
      <dgm:prSet/>
      <dgm:spPr/>
      <dgm:t>
        <a:bodyPr/>
        <a:lstStyle/>
        <a:p>
          <a:endParaRPr lang="en-US"/>
        </a:p>
      </dgm:t>
    </dgm:pt>
    <dgm:pt modelId="{57552DB2-06B1-4562-965D-5528F75C8982}" type="sibTrans" cxnId="{9E428380-69A1-48EF-B6FA-074BBD9A562D}">
      <dgm:prSet/>
      <dgm:spPr/>
      <dgm:t>
        <a:bodyPr/>
        <a:lstStyle/>
        <a:p>
          <a:endParaRPr lang="en-US"/>
        </a:p>
      </dgm:t>
    </dgm:pt>
    <dgm:pt modelId="{AEC45478-5606-4B42-B6E9-DA174FA20E23}">
      <dgm:prSet phldrT="[Teks]"/>
      <dgm:spPr/>
      <dgm:t>
        <a:bodyPr/>
        <a:lstStyle/>
        <a:p>
          <a:r>
            <a:rPr lang="id-ID" dirty="0" err="1"/>
            <a:t>Hidden</a:t>
          </a:r>
          <a:r>
            <a:rPr lang="id-ID" dirty="0"/>
            <a:t> Layer</a:t>
          </a:r>
          <a:endParaRPr lang="en-US" dirty="0"/>
        </a:p>
      </dgm:t>
    </dgm:pt>
    <dgm:pt modelId="{A9C5293B-743D-43CC-8EA2-9E70D1948DC1}" type="parTrans" cxnId="{70907F9E-0759-4B5C-9D0B-DD050BCBA7D6}">
      <dgm:prSet/>
      <dgm:spPr/>
      <dgm:t>
        <a:bodyPr/>
        <a:lstStyle/>
        <a:p>
          <a:endParaRPr lang="en-US"/>
        </a:p>
      </dgm:t>
    </dgm:pt>
    <dgm:pt modelId="{29C94813-D2FC-47EF-BDB2-6A43866FC3B0}" type="sibTrans" cxnId="{70907F9E-0759-4B5C-9D0B-DD050BCBA7D6}">
      <dgm:prSet/>
      <dgm:spPr/>
      <dgm:t>
        <a:bodyPr/>
        <a:lstStyle/>
        <a:p>
          <a:endParaRPr lang="en-US"/>
        </a:p>
      </dgm:t>
    </dgm:pt>
    <dgm:pt modelId="{756A27E5-33F9-404D-84B7-ECC7E0D09657}">
      <dgm:prSet phldrT="[Teks]"/>
      <dgm:spPr/>
      <dgm:t>
        <a:bodyPr/>
        <a:lstStyle/>
        <a:p>
          <a:r>
            <a:rPr lang="id-ID" dirty="0" err="1"/>
            <a:t>Training</a:t>
          </a:r>
          <a:r>
            <a:rPr lang="id-ID" dirty="0"/>
            <a:t>, </a:t>
          </a:r>
          <a:r>
            <a:rPr lang="id-ID" dirty="0" err="1"/>
            <a:t>Evaluation</a:t>
          </a:r>
          <a:r>
            <a:rPr lang="id-ID" dirty="0"/>
            <a:t> </a:t>
          </a:r>
          <a:r>
            <a:rPr lang="id-ID" dirty="0" err="1"/>
            <a:t>and</a:t>
          </a:r>
          <a:r>
            <a:rPr lang="id-ID" dirty="0"/>
            <a:t> </a:t>
          </a:r>
          <a:r>
            <a:rPr lang="id-ID" dirty="0" err="1"/>
            <a:t>Cross</a:t>
          </a:r>
          <a:r>
            <a:rPr lang="id-ID" dirty="0"/>
            <a:t> </a:t>
          </a:r>
          <a:r>
            <a:rPr lang="id-ID" dirty="0" err="1"/>
            <a:t>Validation</a:t>
          </a:r>
          <a:endParaRPr lang="en-US" dirty="0"/>
        </a:p>
      </dgm:t>
    </dgm:pt>
    <dgm:pt modelId="{9F3D2343-6919-4D3A-8C19-A56A03566128}" type="parTrans" cxnId="{54464A30-B0DD-421D-B0A7-01FCB3520EAA}">
      <dgm:prSet/>
      <dgm:spPr/>
      <dgm:t>
        <a:bodyPr/>
        <a:lstStyle/>
        <a:p>
          <a:endParaRPr lang="en-US"/>
        </a:p>
      </dgm:t>
    </dgm:pt>
    <dgm:pt modelId="{14039A5B-1AAA-4C3C-B433-2EE0BF22DE1D}" type="sibTrans" cxnId="{54464A30-B0DD-421D-B0A7-01FCB3520EAA}">
      <dgm:prSet/>
      <dgm:spPr/>
      <dgm:t>
        <a:bodyPr/>
        <a:lstStyle/>
        <a:p>
          <a:endParaRPr lang="en-US"/>
        </a:p>
      </dgm:t>
    </dgm:pt>
    <dgm:pt modelId="{B229E41F-E877-4816-91CA-DC07D1147EB2}">
      <dgm:prSet phldrT="[Teks]"/>
      <dgm:spPr/>
      <dgm:t>
        <a:bodyPr/>
        <a:lstStyle/>
        <a:p>
          <a:r>
            <a:rPr lang="id-ID" dirty="0"/>
            <a:t>Fit ANN </a:t>
          </a:r>
          <a:r>
            <a:rPr lang="id-ID" dirty="0" err="1"/>
            <a:t>to</a:t>
          </a:r>
          <a:r>
            <a:rPr lang="id-ID" dirty="0"/>
            <a:t> </a:t>
          </a:r>
          <a:r>
            <a:rPr lang="id-ID" dirty="0" err="1"/>
            <a:t>Training</a:t>
          </a:r>
          <a:r>
            <a:rPr lang="id-ID" dirty="0"/>
            <a:t> Set</a:t>
          </a:r>
          <a:endParaRPr lang="en-US" dirty="0"/>
        </a:p>
      </dgm:t>
    </dgm:pt>
    <dgm:pt modelId="{8BE5EEC2-BF20-4AD3-B34B-9B78777A2C44}" type="parTrans" cxnId="{48524847-055B-4743-B412-31815EE83C2D}">
      <dgm:prSet/>
      <dgm:spPr/>
      <dgm:t>
        <a:bodyPr/>
        <a:lstStyle/>
        <a:p>
          <a:endParaRPr lang="en-US"/>
        </a:p>
      </dgm:t>
    </dgm:pt>
    <dgm:pt modelId="{975086C8-C9AC-4615-B4E7-645F248C28D3}" type="sibTrans" cxnId="{48524847-055B-4743-B412-31815EE83C2D}">
      <dgm:prSet/>
      <dgm:spPr/>
      <dgm:t>
        <a:bodyPr/>
        <a:lstStyle/>
        <a:p>
          <a:endParaRPr lang="en-US"/>
        </a:p>
      </dgm:t>
    </dgm:pt>
    <dgm:pt modelId="{D01E33CA-BDE2-4D37-992E-4BE31265069F}">
      <dgm:prSet phldrT="[Teks]"/>
      <dgm:spPr/>
      <dgm:t>
        <a:bodyPr/>
        <a:lstStyle/>
        <a:p>
          <a:r>
            <a:rPr lang="id-ID" dirty="0" err="1"/>
            <a:t>Confusion</a:t>
          </a:r>
          <a:r>
            <a:rPr lang="id-ID" dirty="0"/>
            <a:t> Matrix </a:t>
          </a:r>
          <a:r>
            <a:rPr lang="id-ID" dirty="0" err="1"/>
            <a:t>Test</a:t>
          </a:r>
          <a:r>
            <a:rPr lang="id-ID" dirty="0"/>
            <a:t> Set</a:t>
          </a:r>
          <a:endParaRPr lang="en-US" dirty="0"/>
        </a:p>
      </dgm:t>
    </dgm:pt>
    <dgm:pt modelId="{5242ECBF-0524-4A38-9973-011CB58560A1}" type="parTrans" cxnId="{2AF4612D-C605-49F2-A31F-18783E74E749}">
      <dgm:prSet/>
      <dgm:spPr/>
      <dgm:t>
        <a:bodyPr/>
        <a:lstStyle/>
        <a:p>
          <a:endParaRPr lang="en-US"/>
        </a:p>
      </dgm:t>
    </dgm:pt>
    <dgm:pt modelId="{A666D68F-8503-4563-A290-C764E17C7008}" type="sibTrans" cxnId="{2AF4612D-C605-49F2-A31F-18783E74E749}">
      <dgm:prSet/>
      <dgm:spPr/>
      <dgm:t>
        <a:bodyPr/>
        <a:lstStyle/>
        <a:p>
          <a:endParaRPr lang="en-US"/>
        </a:p>
      </dgm:t>
    </dgm:pt>
    <dgm:pt modelId="{0116BF51-C098-4564-B6AF-6250D0CBB942}">
      <dgm:prSet phldrT="[Teks]"/>
      <dgm:spPr/>
      <dgm:t>
        <a:bodyPr/>
        <a:lstStyle/>
        <a:p>
          <a:r>
            <a:rPr lang="id-ID" dirty="0"/>
            <a:t>Data </a:t>
          </a:r>
          <a:r>
            <a:rPr lang="id-ID" dirty="0" err="1"/>
            <a:t>Split</a:t>
          </a:r>
          <a:endParaRPr lang="en-US" dirty="0"/>
        </a:p>
      </dgm:t>
    </dgm:pt>
    <dgm:pt modelId="{4357D688-15EF-45BE-B34B-76845EB98800}" type="parTrans" cxnId="{35845552-DDAA-4A2F-932E-AFEAFEA758CA}">
      <dgm:prSet/>
      <dgm:spPr/>
      <dgm:t>
        <a:bodyPr/>
        <a:lstStyle/>
        <a:p>
          <a:endParaRPr lang="en-US"/>
        </a:p>
      </dgm:t>
    </dgm:pt>
    <dgm:pt modelId="{009D63E7-EF75-4FB6-A237-DC1D8855D398}" type="sibTrans" cxnId="{35845552-DDAA-4A2F-932E-AFEAFEA758CA}">
      <dgm:prSet/>
      <dgm:spPr/>
      <dgm:t>
        <a:bodyPr/>
        <a:lstStyle/>
        <a:p>
          <a:endParaRPr lang="en-US"/>
        </a:p>
      </dgm:t>
    </dgm:pt>
    <dgm:pt modelId="{CC83CC5D-278C-4641-BB19-9316AA04DC53}">
      <dgm:prSet phldrT="[Teks]"/>
      <dgm:spPr/>
      <dgm:t>
        <a:bodyPr/>
        <a:lstStyle/>
        <a:p>
          <a:r>
            <a:rPr lang="id-ID" dirty="0" err="1"/>
            <a:t>Dummy</a:t>
          </a:r>
          <a:r>
            <a:rPr lang="id-ID" dirty="0"/>
            <a:t> </a:t>
          </a:r>
          <a:r>
            <a:rPr lang="id-ID" dirty="0" err="1"/>
            <a:t>Variables</a:t>
          </a:r>
          <a:endParaRPr lang="en-US" dirty="0"/>
        </a:p>
      </dgm:t>
    </dgm:pt>
    <dgm:pt modelId="{ED8A1077-72E9-48F0-AD95-07BEEE45E247}" type="parTrans" cxnId="{28D4F6E3-54C8-4CF8-9F0C-BD08A1827C14}">
      <dgm:prSet/>
      <dgm:spPr/>
      <dgm:t>
        <a:bodyPr/>
        <a:lstStyle/>
        <a:p>
          <a:endParaRPr lang="en-US"/>
        </a:p>
      </dgm:t>
    </dgm:pt>
    <dgm:pt modelId="{E2DF58E8-98C6-407F-BC49-B85E879FE43A}" type="sibTrans" cxnId="{28D4F6E3-54C8-4CF8-9F0C-BD08A1827C14}">
      <dgm:prSet/>
      <dgm:spPr/>
      <dgm:t>
        <a:bodyPr/>
        <a:lstStyle/>
        <a:p>
          <a:endParaRPr lang="en-US"/>
        </a:p>
      </dgm:t>
    </dgm:pt>
    <dgm:pt modelId="{8115C07F-7737-4E5C-9D30-45BDA9D0973E}">
      <dgm:prSet phldrT="[Teks]"/>
      <dgm:spPr/>
      <dgm:t>
        <a:bodyPr/>
        <a:lstStyle/>
        <a:p>
          <a:r>
            <a:rPr lang="id-ID" dirty="0" err="1"/>
            <a:t>Feature</a:t>
          </a:r>
          <a:r>
            <a:rPr lang="id-ID" dirty="0"/>
            <a:t> </a:t>
          </a:r>
          <a:r>
            <a:rPr lang="id-ID" dirty="0" err="1"/>
            <a:t>Scaling</a:t>
          </a:r>
          <a:endParaRPr lang="en-US" dirty="0"/>
        </a:p>
      </dgm:t>
    </dgm:pt>
    <dgm:pt modelId="{C55877EB-C23D-4393-ADC7-5949368E527E}" type="parTrans" cxnId="{46085F44-8D14-4700-81BB-32F1B7096C3F}">
      <dgm:prSet/>
      <dgm:spPr/>
      <dgm:t>
        <a:bodyPr/>
        <a:lstStyle/>
        <a:p>
          <a:endParaRPr lang="en-US"/>
        </a:p>
      </dgm:t>
    </dgm:pt>
    <dgm:pt modelId="{F1E9E2F4-954C-46C2-8356-ECCC92F11B41}" type="sibTrans" cxnId="{46085F44-8D14-4700-81BB-32F1B7096C3F}">
      <dgm:prSet/>
      <dgm:spPr/>
      <dgm:t>
        <a:bodyPr/>
        <a:lstStyle/>
        <a:p>
          <a:endParaRPr lang="en-US"/>
        </a:p>
      </dgm:t>
    </dgm:pt>
    <dgm:pt modelId="{B9E53BBD-6194-46CD-905F-680866E8682C}">
      <dgm:prSet phldrT="[Teks]"/>
      <dgm:spPr/>
      <dgm:t>
        <a:bodyPr/>
        <a:lstStyle/>
        <a:p>
          <a:r>
            <a:rPr lang="id-ID" dirty="0" err="1"/>
            <a:t>Output</a:t>
          </a:r>
          <a:r>
            <a:rPr lang="id-ID" dirty="0"/>
            <a:t> Layer</a:t>
          </a:r>
          <a:endParaRPr lang="en-US" dirty="0"/>
        </a:p>
      </dgm:t>
    </dgm:pt>
    <dgm:pt modelId="{4F27B9CC-39A6-4804-A84C-C0CF793DBF3F}" type="parTrans" cxnId="{95B74293-6AB4-4F97-9B5B-AF4D8A69E616}">
      <dgm:prSet/>
      <dgm:spPr/>
      <dgm:t>
        <a:bodyPr/>
        <a:lstStyle/>
        <a:p>
          <a:endParaRPr lang="en-US"/>
        </a:p>
      </dgm:t>
    </dgm:pt>
    <dgm:pt modelId="{2A1DB736-C1D9-460F-BA3E-259B1D2218A2}" type="sibTrans" cxnId="{95B74293-6AB4-4F97-9B5B-AF4D8A69E616}">
      <dgm:prSet/>
      <dgm:spPr/>
      <dgm:t>
        <a:bodyPr/>
        <a:lstStyle/>
        <a:p>
          <a:endParaRPr lang="en-US"/>
        </a:p>
      </dgm:t>
    </dgm:pt>
    <dgm:pt modelId="{74294DB5-8C22-4E97-A261-267EE0243490}">
      <dgm:prSet phldrT="[Teks]"/>
      <dgm:spPr/>
      <dgm:t>
        <a:bodyPr/>
        <a:lstStyle/>
        <a:p>
          <a:r>
            <a:rPr lang="id-ID" dirty="0"/>
            <a:t>K-</a:t>
          </a:r>
          <a:r>
            <a:rPr lang="id-ID" dirty="0" err="1"/>
            <a:t>fold</a:t>
          </a:r>
          <a:r>
            <a:rPr lang="id-ID" dirty="0"/>
            <a:t> </a:t>
          </a:r>
          <a:r>
            <a:rPr lang="id-ID" dirty="0" err="1"/>
            <a:t>Cross</a:t>
          </a:r>
          <a:r>
            <a:rPr lang="id-ID" dirty="0"/>
            <a:t> </a:t>
          </a:r>
          <a:r>
            <a:rPr lang="id-ID" dirty="0" err="1"/>
            <a:t>Validation</a:t>
          </a:r>
          <a:r>
            <a:rPr lang="id-ID" dirty="0"/>
            <a:t> untuk akurasi yang relevan</a:t>
          </a:r>
          <a:endParaRPr lang="en-US" dirty="0"/>
        </a:p>
      </dgm:t>
    </dgm:pt>
    <dgm:pt modelId="{7F9184A2-04A1-4359-A026-2E2DE941BAC4}" type="parTrans" cxnId="{A7532B49-67A2-42BE-9A3F-D0A46C56EF02}">
      <dgm:prSet/>
      <dgm:spPr/>
      <dgm:t>
        <a:bodyPr/>
        <a:lstStyle/>
        <a:p>
          <a:endParaRPr lang="en-US"/>
        </a:p>
      </dgm:t>
    </dgm:pt>
    <dgm:pt modelId="{A8941BBF-8743-4B54-A89E-394602D849F1}" type="sibTrans" cxnId="{A7532B49-67A2-42BE-9A3F-D0A46C56EF02}">
      <dgm:prSet/>
      <dgm:spPr/>
      <dgm:t>
        <a:bodyPr/>
        <a:lstStyle/>
        <a:p>
          <a:endParaRPr lang="en-US"/>
        </a:p>
      </dgm:t>
    </dgm:pt>
    <dgm:pt modelId="{2606FC52-2406-43E8-970F-60DAD35488C1}" type="pres">
      <dgm:prSet presAssocID="{AA030D08-6844-4911-BAB0-6645C53AF3B5}" presName="Name0" presStyleCnt="0">
        <dgm:presLayoutVars>
          <dgm:dir/>
          <dgm:animLvl val="lvl"/>
          <dgm:resizeHandles val="exact"/>
        </dgm:presLayoutVars>
      </dgm:prSet>
      <dgm:spPr/>
    </dgm:pt>
    <dgm:pt modelId="{1EA4F41D-F034-4F34-A585-2B35F7AE079A}" type="pres">
      <dgm:prSet presAssocID="{AA030D08-6844-4911-BAB0-6645C53AF3B5}" presName="tSp" presStyleCnt="0"/>
      <dgm:spPr/>
    </dgm:pt>
    <dgm:pt modelId="{D8BF6371-DF51-4649-9BD5-1AC1A94F4AA2}" type="pres">
      <dgm:prSet presAssocID="{AA030D08-6844-4911-BAB0-6645C53AF3B5}" presName="bSp" presStyleCnt="0"/>
      <dgm:spPr/>
    </dgm:pt>
    <dgm:pt modelId="{59D8C13C-7F95-4E36-A068-1EA1A735FAA1}" type="pres">
      <dgm:prSet presAssocID="{AA030D08-6844-4911-BAB0-6645C53AF3B5}" presName="process" presStyleCnt="0"/>
      <dgm:spPr/>
    </dgm:pt>
    <dgm:pt modelId="{A38CD0E7-C9D5-4EF9-9059-1468DB7B0949}" type="pres">
      <dgm:prSet presAssocID="{8D9A7F18-637D-478B-80CA-700B0CE99222}" presName="composite1" presStyleCnt="0"/>
      <dgm:spPr/>
    </dgm:pt>
    <dgm:pt modelId="{0E77998F-FB9D-4EEA-AA92-6050CD318828}" type="pres">
      <dgm:prSet presAssocID="{8D9A7F18-637D-478B-80CA-700B0CE99222}" presName="dummyNode1" presStyleLbl="node1" presStyleIdx="0" presStyleCnt="3"/>
      <dgm:spPr/>
    </dgm:pt>
    <dgm:pt modelId="{48D6AAB7-5ED4-4367-8B8B-0E18F1A4C076}" type="pres">
      <dgm:prSet presAssocID="{8D9A7F18-637D-478B-80CA-700B0CE99222}" presName="childNode1" presStyleLbl="bgAcc1" presStyleIdx="0" presStyleCnt="3">
        <dgm:presLayoutVars>
          <dgm:bulletEnabled val="1"/>
        </dgm:presLayoutVars>
      </dgm:prSet>
      <dgm:spPr/>
    </dgm:pt>
    <dgm:pt modelId="{FFA4D365-059F-41F8-BA6D-511983D1A57B}" type="pres">
      <dgm:prSet presAssocID="{8D9A7F18-637D-478B-80CA-700B0CE99222}" presName="childNode1tx" presStyleLbl="bgAcc1" presStyleIdx="0" presStyleCnt="3">
        <dgm:presLayoutVars>
          <dgm:bulletEnabled val="1"/>
        </dgm:presLayoutVars>
      </dgm:prSet>
      <dgm:spPr/>
    </dgm:pt>
    <dgm:pt modelId="{B0233389-51A5-4D6F-B708-9A0E59ECC171}" type="pres">
      <dgm:prSet presAssocID="{8D9A7F18-637D-478B-80CA-700B0CE9922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265CEF8-B006-426F-A311-95773C3028C5}" type="pres">
      <dgm:prSet presAssocID="{8D9A7F18-637D-478B-80CA-700B0CE99222}" presName="connSite1" presStyleCnt="0"/>
      <dgm:spPr/>
    </dgm:pt>
    <dgm:pt modelId="{83C1CBCA-E000-4046-84B3-ECA6BBE95171}" type="pres">
      <dgm:prSet presAssocID="{4973DD8F-3902-4251-A42B-87FB599DA7A9}" presName="Name9" presStyleLbl="sibTrans2D1" presStyleIdx="0" presStyleCnt="2"/>
      <dgm:spPr/>
    </dgm:pt>
    <dgm:pt modelId="{DD9C1200-205F-4AE8-8C6B-B2B2379AB223}" type="pres">
      <dgm:prSet presAssocID="{4F1EDF34-68C7-482A-9575-7567B7101DA4}" presName="composite2" presStyleCnt="0"/>
      <dgm:spPr/>
    </dgm:pt>
    <dgm:pt modelId="{AE60EC2E-62B2-4CEA-830D-182FCBB572CE}" type="pres">
      <dgm:prSet presAssocID="{4F1EDF34-68C7-482A-9575-7567B7101DA4}" presName="dummyNode2" presStyleLbl="node1" presStyleIdx="0" presStyleCnt="3"/>
      <dgm:spPr/>
    </dgm:pt>
    <dgm:pt modelId="{64779415-3555-4074-9AA0-6D68155A05CF}" type="pres">
      <dgm:prSet presAssocID="{4F1EDF34-68C7-482A-9575-7567B7101DA4}" presName="childNode2" presStyleLbl="bgAcc1" presStyleIdx="1" presStyleCnt="3">
        <dgm:presLayoutVars>
          <dgm:bulletEnabled val="1"/>
        </dgm:presLayoutVars>
      </dgm:prSet>
      <dgm:spPr/>
    </dgm:pt>
    <dgm:pt modelId="{9D7F316C-3114-4053-9BF6-D6F9928564DF}" type="pres">
      <dgm:prSet presAssocID="{4F1EDF34-68C7-482A-9575-7567B7101DA4}" presName="childNode2tx" presStyleLbl="bgAcc1" presStyleIdx="1" presStyleCnt="3">
        <dgm:presLayoutVars>
          <dgm:bulletEnabled val="1"/>
        </dgm:presLayoutVars>
      </dgm:prSet>
      <dgm:spPr/>
    </dgm:pt>
    <dgm:pt modelId="{24E92C63-7353-4CD9-9B88-CB30093833CF}" type="pres">
      <dgm:prSet presAssocID="{4F1EDF34-68C7-482A-9575-7567B7101DA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1991FAA-142E-45E4-A8FB-7376B21F7128}" type="pres">
      <dgm:prSet presAssocID="{4F1EDF34-68C7-482A-9575-7567B7101DA4}" presName="connSite2" presStyleCnt="0"/>
      <dgm:spPr/>
    </dgm:pt>
    <dgm:pt modelId="{8101FC5D-27B8-4619-BA52-30E100A516AB}" type="pres">
      <dgm:prSet presAssocID="{63C81DBC-D75A-4E83-AA98-0DF4CEE43A92}" presName="Name18" presStyleLbl="sibTrans2D1" presStyleIdx="1" presStyleCnt="2"/>
      <dgm:spPr/>
    </dgm:pt>
    <dgm:pt modelId="{2117CC5F-4F48-4B1F-B0B0-8C30F6067BC7}" type="pres">
      <dgm:prSet presAssocID="{756A27E5-33F9-404D-84B7-ECC7E0D09657}" presName="composite1" presStyleCnt="0"/>
      <dgm:spPr/>
    </dgm:pt>
    <dgm:pt modelId="{E65AEA9B-D610-4B43-A6BE-C274EF232918}" type="pres">
      <dgm:prSet presAssocID="{756A27E5-33F9-404D-84B7-ECC7E0D09657}" presName="dummyNode1" presStyleLbl="node1" presStyleIdx="1" presStyleCnt="3"/>
      <dgm:spPr/>
    </dgm:pt>
    <dgm:pt modelId="{D4F632E7-3E09-414F-AF40-14DECE812DD7}" type="pres">
      <dgm:prSet presAssocID="{756A27E5-33F9-404D-84B7-ECC7E0D09657}" presName="childNode1" presStyleLbl="bgAcc1" presStyleIdx="2" presStyleCnt="3">
        <dgm:presLayoutVars>
          <dgm:bulletEnabled val="1"/>
        </dgm:presLayoutVars>
      </dgm:prSet>
      <dgm:spPr/>
    </dgm:pt>
    <dgm:pt modelId="{502C90B7-2ECC-4325-A75E-9E36645829C6}" type="pres">
      <dgm:prSet presAssocID="{756A27E5-33F9-404D-84B7-ECC7E0D09657}" presName="childNode1tx" presStyleLbl="bgAcc1" presStyleIdx="2" presStyleCnt="3">
        <dgm:presLayoutVars>
          <dgm:bulletEnabled val="1"/>
        </dgm:presLayoutVars>
      </dgm:prSet>
      <dgm:spPr/>
    </dgm:pt>
    <dgm:pt modelId="{D10022D9-5081-4056-937E-4350C5B8DB23}" type="pres">
      <dgm:prSet presAssocID="{756A27E5-33F9-404D-84B7-ECC7E0D0965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A4CE82A-48E9-4A8A-BEF6-23CA52B4DC1C}" type="pres">
      <dgm:prSet presAssocID="{756A27E5-33F9-404D-84B7-ECC7E0D09657}" presName="connSite1" presStyleCnt="0"/>
      <dgm:spPr/>
    </dgm:pt>
  </dgm:ptLst>
  <dgm:cxnLst>
    <dgm:cxn modelId="{DE293802-C6FA-4C1D-BEE1-5FAFEE290666}" type="presOf" srcId="{AA030D08-6844-4911-BAB0-6645C53AF3B5}" destId="{2606FC52-2406-43E8-970F-60DAD35488C1}" srcOrd="0" destOrd="0" presId="urn:microsoft.com/office/officeart/2005/8/layout/hProcess4"/>
    <dgm:cxn modelId="{B20CE003-2DB1-4535-82D8-224217C24B9B}" type="presOf" srcId="{CC83CC5D-278C-4641-BB19-9316AA04DC53}" destId="{FFA4D365-059F-41F8-BA6D-511983D1A57B}" srcOrd="1" destOrd="2" presId="urn:microsoft.com/office/officeart/2005/8/layout/hProcess4"/>
    <dgm:cxn modelId="{949C9C0E-8F06-4766-B9FF-1935E33EFB1C}" type="presOf" srcId="{63C81DBC-D75A-4E83-AA98-0DF4CEE43A92}" destId="{8101FC5D-27B8-4619-BA52-30E100A516AB}" srcOrd="0" destOrd="0" presId="urn:microsoft.com/office/officeart/2005/8/layout/hProcess4"/>
    <dgm:cxn modelId="{6C86DB0F-6964-456E-8C7C-B30A7DCD8A51}" type="presOf" srcId="{E9883507-2CCD-4670-A371-95E2579AB718}" destId="{64779415-3555-4074-9AA0-6D68155A05CF}" srcOrd="0" destOrd="0" presId="urn:microsoft.com/office/officeart/2005/8/layout/hProcess4"/>
    <dgm:cxn modelId="{0AD5C81B-5F28-44BC-A41B-7F0BB8713D63}" srcId="{AA030D08-6844-4911-BAB0-6645C53AF3B5}" destId="{4F1EDF34-68C7-482A-9575-7567B7101DA4}" srcOrd="1" destOrd="0" parTransId="{012E809A-B88F-408D-AF4F-36006F44BF7E}" sibTransId="{63C81DBC-D75A-4E83-AA98-0DF4CEE43A92}"/>
    <dgm:cxn modelId="{42072C1F-8BB7-4FF3-BB4B-327633452D65}" type="presOf" srcId="{AC402FAD-421F-4246-887A-CDCFC3AC3AC4}" destId="{FFA4D365-059F-41F8-BA6D-511983D1A57B}" srcOrd="1" destOrd="1" presId="urn:microsoft.com/office/officeart/2005/8/layout/hProcess4"/>
    <dgm:cxn modelId="{EE32B91F-68BD-4DF2-B224-A832B17D072E}" type="presOf" srcId="{8115C07F-7737-4E5C-9D30-45BDA9D0973E}" destId="{48D6AAB7-5ED4-4367-8B8B-0E18F1A4C076}" srcOrd="0" destOrd="4" presId="urn:microsoft.com/office/officeart/2005/8/layout/hProcess4"/>
    <dgm:cxn modelId="{E6129624-00FA-4DCE-B727-39D571406846}" type="presOf" srcId="{AEC45478-5606-4B42-B6E9-DA174FA20E23}" destId="{9D7F316C-3114-4053-9BF6-D6F9928564DF}" srcOrd="1" destOrd="1" presId="urn:microsoft.com/office/officeart/2005/8/layout/hProcess4"/>
    <dgm:cxn modelId="{A6E5D626-5389-4397-9B0E-5877615EA723}" srcId="{8D9A7F18-637D-478B-80CA-700B0CE99222}" destId="{08D156D5-7668-4F17-AD1A-5F65F6D17CB7}" srcOrd="0" destOrd="0" parTransId="{17D4A4FF-AE54-4912-B18E-F830986A3E65}" sibTransId="{A429D786-0371-4E18-B820-ED1BC9B5FB4C}"/>
    <dgm:cxn modelId="{2AF4612D-C605-49F2-A31F-18783E74E749}" srcId="{756A27E5-33F9-404D-84B7-ECC7E0D09657}" destId="{D01E33CA-BDE2-4D37-992E-4BE31265069F}" srcOrd="1" destOrd="0" parTransId="{5242ECBF-0524-4A38-9973-011CB58560A1}" sibTransId="{A666D68F-8503-4563-A290-C764E17C7008}"/>
    <dgm:cxn modelId="{54464A30-B0DD-421D-B0A7-01FCB3520EAA}" srcId="{AA030D08-6844-4911-BAB0-6645C53AF3B5}" destId="{756A27E5-33F9-404D-84B7-ECC7E0D09657}" srcOrd="2" destOrd="0" parTransId="{9F3D2343-6919-4D3A-8C19-A56A03566128}" sibTransId="{14039A5B-1AAA-4C3C-B433-2EE0BF22DE1D}"/>
    <dgm:cxn modelId="{FBB47C34-AC69-4D1C-8A87-2249732E0065}" srcId="{AA030D08-6844-4911-BAB0-6645C53AF3B5}" destId="{8D9A7F18-637D-478B-80CA-700B0CE99222}" srcOrd="0" destOrd="0" parTransId="{8A0B2ED9-0F60-4918-B8B7-2CC525F143D4}" sibTransId="{4973DD8F-3902-4251-A42B-87FB599DA7A9}"/>
    <dgm:cxn modelId="{5979E637-9028-495A-8169-ADE7F576278D}" type="presOf" srcId="{4973DD8F-3902-4251-A42B-87FB599DA7A9}" destId="{83C1CBCA-E000-4046-84B3-ECA6BBE95171}" srcOrd="0" destOrd="0" presId="urn:microsoft.com/office/officeart/2005/8/layout/hProcess4"/>
    <dgm:cxn modelId="{62A9D23F-59F4-410F-8338-01F59E00E1D0}" type="presOf" srcId="{74294DB5-8C22-4E97-A261-267EE0243490}" destId="{D4F632E7-3E09-414F-AF40-14DECE812DD7}" srcOrd="0" destOrd="2" presId="urn:microsoft.com/office/officeart/2005/8/layout/hProcess4"/>
    <dgm:cxn modelId="{24943540-3E2B-4F48-8F65-A8D43742DF49}" type="presOf" srcId="{08D156D5-7668-4F17-AD1A-5F65F6D17CB7}" destId="{48D6AAB7-5ED4-4367-8B8B-0E18F1A4C076}" srcOrd="0" destOrd="0" presId="urn:microsoft.com/office/officeart/2005/8/layout/hProcess4"/>
    <dgm:cxn modelId="{46085F44-8D14-4700-81BB-32F1B7096C3F}" srcId="{8D9A7F18-637D-478B-80CA-700B0CE99222}" destId="{8115C07F-7737-4E5C-9D30-45BDA9D0973E}" srcOrd="4" destOrd="0" parTransId="{C55877EB-C23D-4393-ADC7-5949368E527E}" sibTransId="{F1E9E2F4-954C-46C2-8356-ECCC92F11B41}"/>
    <dgm:cxn modelId="{8360F266-4373-485E-B817-D9733768E0A7}" srcId="{8D9A7F18-637D-478B-80CA-700B0CE99222}" destId="{AC402FAD-421F-4246-887A-CDCFC3AC3AC4}" srcOrd="1" destOrd="0" parTransId="{8D03C0A4-85CF-4AA0-B8A3-FD4898600F37}" sibTransId="{6349AA2D-C840-4826-8056-5EF61564432A}"/>
    <dgm:cxn modelId="{48524847-055B-4743-B412-31815EE83C2D}" srcId="{756A27E5-33F9-404D-84B7-ECC7E0D09657}" destId="{B229E41F-E877-4816-91CA-DC07D1147EB2}" srcOrd="0" destOrd="0" parTransId="{8BE5EEC2-BF20-4AD3-B34B-9B78777A2C44}" sibTransId="{975086C8-C9AC-4615-B4E7-645F248C28D3}"/>
    <dgm:cxn modelId="{D2DB9D68-FCB7-4ADD-A5E5-F0BA2BA06824}" type="presOf" srcId="{B229E41F-E877-4816-91CA-DC07D1147EB2}" destId="{502C90B7-2ECC-4325-A75E-9E36645829C6}" srcOrd="1" destOrd="0" presId="urn:microsoft.com/office/officeart/2005/8/layout/hProcess4"/>
    <dgm:cxn modelId="{789EEE48-E1C7-41D7-8980-0E265D07F4DC}" type="presOf" srcId="{B9E53BBD-6194-46CD-905F-680866E8682C}" destId="{9D7F316C-3114-4053-9BF6-D6F9928564DF}" srcOrd="1" destOrd="2" presId="urn:microsoft.com/office/officeart/2005/8/layout/hProcess4"/>
    <dgm:cxn modelId="{A7532B49-67A2-42BE-9A3F-D0A46C56EF02}" srcId="{756A27E5-33F9-404D-84B7-ECC7E0D09657}" destId="{74294DB5-8C22-4E97-A261-267EE0243490}" srcOrd="2" destOrd="0" parTransId="{7F9184A2-04A1-4359-A026-2E2DE941BAC4}" sibTransId="{A8941BBF-8743-4B54-A89E-394602D849F1}"/>
    <dgm:cxn modelId="{347AD26A-3517-493D-A5EF-8F08A094A99D}" type="presOf" srcId="{8115C07F-7737-4E5C-9D30-45BDA9D0973E}" destId="{FFA4D365-059F-41F8-BA6D-511983D1A57B}" srcOrd="1" destOrd="4" presId="urn:microsoft.com/office/officeart/2005/8/layout/hProcess4"/>
    <dgm:cxn modelId="{35845552-DDAA-4A2F-932E-AFEAFEA758CA}" srcId="{8D9A7F18-637D-478B-80CA-700B0CE99222}" destId="{0116BF51-C098-4564-B6AF-6250D0CBB942}" srcOrd="3" destOrd="0" parTransId="{4357D688-15EF-45BE-B34B-76845EB98800}" sibTransId="{009D63E7-EF75-4FB6-A237-DC1D8855D398}"/>
    <dgm:cxn modelId="{C8F29872-8B6E-4686-9AD0-8449757D23BC}" type="presOf" srcId="{756A27E5-33F9-404D-84B7-ECC7E0D09657}" destId="{D10022D9-5081-4056-937E-4350C5B8DB23}" srcOrd="0" destOrd="0" presId="urn:microsoft.com/office/officeart/2005/8/layout/hProcess4"/>
    <dgm:cxn modelId="{94A6EF52-9260-48D4-BF7E-3C5BD9E379E9}" type="presOf" srcId="{D01E33CA-BDE2-4D37-992E-4BE31265069F}" destId="{D4F632E7-3E09-414F-AF40-14DECE812DD7}" srcOrd="0" destOrd="1" presId="urn:microsoft.com/office/officeart/2005/8/layout/hProcess4"/>
    <dgm:cxn modelId="{3A67577A-2A32-4ED1-9485-93AE2AE3C3A9}" type="presOf" srcId="{AEC45478-5606-4B42-B6E9-DA174FA20E23}" destId="{64779415-3555-4074-9AA0-6D68155A05CF}" srcOrd="0" destOrd="1" presId="urn:microsoft.com/office/officeart/2005/8/layout/hProcess4"/>
    <dgm:cxn modelId="{9E428380-69A1-48EF-B6FA-074BBD9A562D}" srcId="{4F1EDF34-68C7-482A-9575-7567B7101DA4}" destId="{E9883507-2CCD-4670-A371-95E2579AB718}" srcOrd="0" destOrd="0" parTransId="{107155F5-5927-4446-8522-43E90771D7AA}" sibTransId="{57552DB2-06B1-4562-965D-5528F75C8982}"/>
    <dgm:cxn modelId="{95B74293-6AB4-4F97-9B5B-AF4D8A69E616}" srcId="{4F1EDF34-68C7-482A-9575-7567B7101DA4}" destId="{B9E53BBD-6194-46CD-905F-680866E8682C}" srcOrd="2" destOrd="0" parTransId="{4F27B9CC-39A6-4804-A84C-C0CF793DBF3F}" sibTransId="{2A1DB736-C1D9-460F-BA3E-259B1D2218A2}"/>
    <dgm:cxn modelId="{70907F9E-0759-4B5C-9D0B-DD050BCBA7D6}" srcId="{4F1EDF34-68C7-482A-9575-7567B7101DA4}" destId="{AEC45478-5606-4B42-B6E9-DA174FA20E23}" srcOrd="1" destOrd="0" parTransId="{A9C5293B-743D-43CC-8EA2-9E70D1948DC1}" sibTransId="{29C94813-D2FC-47EF-BDB2-6A43866FC3B0}"/>
    <dgm:cxn modelId="{A0D938A4-2EFF-45A3-969A-DD14B7CB2900}" type="presOf" srcId="{AC402FAD-421F-4246-887A-CDCFC3AC3AC4}" destId="{48D6AAB7-5ED4-4367-8B8B-0E18F1A4C076}" srcOrd="0" destOrd="1" presId="urn:microsoft.com/office/officeart/2005/8/layout/hProcess4"/>
    <dgm:cxn modelId="{52A40FA5-76A1-49D6-ACDD-BA769C34CE87}" type="presOf" srcId="{CC83CC5D-278C-4641-BB19-9316AA04DC53}" destId="{48D6AAB7-5ED4-4367-8B8B-0E18F1A4C076}" srcOrd="0" destOrd="2" presId="urn:microsoft.com/office/officeart/2005/8/layout/hProcess4"/>
    <dgm:cxn modelId="{92855DAC-D4C4-48BC-AA8D-9CB09162F18F}" type="presOf" srcId="{8D9A7F18-637D-478B-80CA-700B0CE99222}" destId="{B0233389-51A5-4D6F-B708-9A0E59ECC171}" srcOrd="0" destOrd="0" presId="urn:microsoft.com/office/officeart/2005/8/layout/hProcess4"/>
    <dgm:cxn modelId="{5E4D5AAD-CA3B-4319-B9D5-361F39542F28}" type="presOf" srcId="{D01E33CA-BDE2-4D37-992E-4BE31265069F}" destId="{502C90B7-2ECC-4325-A75E-9E36645829C6}" srcOrd="1" destOrd="1" presId="urn:microsoft.com/office/officeart/2005/8/layout/hProcess4"/>
    <dgm:cxn modelId="{751177B3-6121-4577-B129-3BCDF267E45D}" type="presOf" srcId="{B9E53BBD-6194-46CD-905F-680866E8682C}" destId="{64779415-3555-4074-9AA0-6D68155A05CF}" srcOrd="0" destOrd="2" presId="urn:microsoft.com/office/officeart/2005/8/layout/hProcess4"/>
    <dgm:cxn modelId="{75FCDCC0-CE2A-4953-B1EA-662BA1A057BD}" type="presOf" srcId="{08D156D5-7668-4F17-AD1A-5F65F6D17CB7}" destId="{FFA4D365-059F-41F8-BA6D-511983D1A57B}" srcOrd="1" destOrd="0" presId="urn:microsoft.com/office/officeart/2005/8/layout/hProcess4"/>
    <dgm:cxn modelId="{5CB298C4-1C23-408C-B0C4-8E9B7F444A62}" type="presOf" srcId="{E9883507-2CCD-4670-A371-95E2579AB718}" destId="{9D7F316C-3114-4053-9BF6-D6F9928564DF}" srcOrd="1" destOrd="0" presId="urn:microsoft.com/office/officeart/2005/8/layout/hProcess4"/>
    <dgm:cxn modelId="{244D38DB-D2C2-4B18-9453-21A9EF4E25A1}" type="presOf" srcId="{74294DB5-8C22-4E97-A261-267EE0243490}" destId="{502C90B7-2ECC-4325-A75E-9E36645829C6}" srcOrd="1" destOrd="2" presId="urn:microsoft.com/office/officeart/2005/8/layout/hProcess4"/>
    <dgm:cxn modelId="{3CF4A3DF-3947-4BA4-8062-41B13D9CBB77}" type="presOf" srcId="{0116BF51-C098-4564-B6AF-6250D0CBB942}" destId="{FFA4D365-059F-41F8-BA6D-511983D1A57B}" srcOrd="1" destOrd="3" presId="urn:microsoft.com/office/officeart/2005/8/layout/hProcess4"/>
    <dgm:cxn modelId="{28D4F6E3-54C8-4CF8-9F0C-BD08A1827C14}" srcId="{8D9A7F18-637D-478B-80CA-700B0CE99222}" destId="{CC83CC5D-278C-4641-BB19-9316AA04DC53}" srcOrd="2" destOrd="0" parTransId="{ED8A1077-72E9-48F0-AD95-07BEEE45E247}" sibTransId="{E2DF58E8-98C6-407F-BC49-B85E879FE43A}"/>
    <dgm:cxn modelId="{99DAC3E5-61A2-483D-B139-4AF0985C6512}" type="presOf" srcId="{B229E41F-E877-4816-91CA-DC07D1147EB2}" destId="{D4F632E7-3E09-414F-AF40-14DECE812DD7}" srcOrd="0" destOrd="0" presId="urn:microsoft.com/office/officeart/2005/8/layout/hProcess4"/>
    <dgm:cxn modelId="{C272BDF3-516E-4EF8-9FE4-57A83BE1BC91}" type="presOf" srcId="{4F1EDF34-68C7-482A-9575-7567B7101DA4}" destId="{24E92C63-7353-4CD9-9B88-CB30093833CF}" srcOrd="0" destOrd="0" presId="urn:microsoft.com/office/officeart/2005/8/layout/hProcess4"/>
    <dgm:cxn modelId="{B4DE09FF-8E81-41B0-BECE-FEE448898A69}" type="presOf" srcId="{0116BF51-C098-4564-B6AF-6250D0CBB942}" destId="{48D6AAB7-5ED4-4367-8B8B-0E18F1A4C076}" srcOrd="0" destOrd="3" presId="urn:microsoft.com/office/officeart/2005/8/layout/hProcess4"/>
    <dgm:cxn modelId="{CFF1B73C-6812-46AC-8F37-7A3DEDD8A45F}" type="presParOf" srcId="{2606FC52-2406-43E8-970F-60DAD35488C1}" destId="{1EA4F41D-F034-4F34-A585-2B35F7AE079A}" srcOrd="0" destOrd="0" presId="urn:microsoft.com/office/officeart/2005/8/layout/hProcess4"/>
    <dgm:cxn modelId="{B8E9580E-1EE2-4320-990A-5835F434825A}" type="presParOf" srcId="{2606FC52-2406-43E8-970F-60DAD35488C1}" destId="{D8BF6371-DF51-4649-9BD5-1AC1A94F4AA2}" srcOrd="1" destOrd="0" presId="urn:microsoft.com/office/officeart/2005/8/layout/hProcess4"/>
    <dgm:cxn modelId="{6219346D-6500-4FA3-A141-BCF1A49F100B}" type="presParOf" srcId="{2606FC52-2406-43E8-970F-60DAD35488C1}" destId="{59D8C13C-7F95-4E36-A068-1EA1A735FAA1}" srcOrd="2" destOrd="0" presId="urn:microsoft.com/office/officeart/2005/8/layout/hProcess4"/>
    <dgm:cxn modelId="{D312EC12-4996-42E5-92CB-939203B08825}" type="presParOf" srcId="{59D8C13C-7F95-4E36-A068-1EA1A735FAA1}" destId="{A38CD0E7-C9D5-4EF9-9059-1468DB7B0949}" srcOrd="0" destOrd="0" presId="urn:microsoft.com/office/officeart/2005/8/layout/hProcess4"/>
    <dgm:cxn modelId="{3511190B-DBA3-43BE-9195-4BD981A37C78}" type="presParOf" srcId="{A38CD0E7-C9D5-4EF9-9059-1468DB7B0949}" destId="{0E77998F-FB9D-4EEA-AA92-6050CD318828}" srcOrd="0" destOrd="0" presId="urn:microsoft.com/office/officeart/2005/8/layout/hProcess4"/>
    <dgm:cxn modelId="{36F00BC7-BE40-4A22-83AF-00C5A1092E7B}" type="presParOf" srcId="{A38CD0E7-C9D5-4EF9-9059-1468DB7B0949}" destId="{48D6AAB7-5ED4-4367-8B8B-0E18F1A4C076}" srcOrd="1" destOrd="0" presId="urn:microsoft.com/office/officeart/2005/8/layout/hProcess4"/>
    <dgm:cxn modelId="{4FC53AA0-A5A1-4B8A-8E76-45D5446591E4}" type="presParOf" srcId="{A38CD0E7-C9D5-4EF9-9059-1468DB7B0949}" destId="{FFA4D365-059F-41F8-BA6D-511983D1A57B}" srcOrd="2" destOrd="0" presId="urn:microsoft.com/office/officeart/2005/8/layout/hProcess4"/>
    <dgm:cxn modelId="{30AAA711-3FF8-4CF0-8D21-E1F4BC2BECBE}" type="presParOf" srcId="{A38CD0E7-C9D5-4EF9-9059-1468DB7B0949}" destId="{B0233389-51A5-4D6F-B708-9A0E59ECC171}" srcOrd="3" destOrd="0" presId="urn:microsoft.com/office/officeart/2005/8/layout/hProcess4"/>
    <dgm:cxn modelId="{86D92E5F-3A0E-418E-BF2F-E4B598E66B4A}" type="presParOf" srcId="{A38CD0E7-C9D5-4EF9-9059-1468DB7B0949}" destId="{0265CEF8-B006-426F-A311-95773C3028C5}" srcOrd="4" destOrd="0" presId="urn:microsoft.com/office/officeart/2005/8/layout/hProcess4"/>
    <dgm:cxn modelId="{925B7EDC-0881-425D-96EA-7FC65AA11323}" type="presParOf" srcId="{59D8C13C-7F95-4E36-A068-1EA1A735FAA1}" destId="{83C1CBCA-E000-4046-84B3-ECA6BBE95171}" srcOrd="1" destOrd="0" presId="urn:microsoft.com/office/officeart/2005/8/layout/hProcess4"/>
    <dgm:cxn modelId="{5A2CF976-1DE0-47F7-B559-83B34EF00805}" type="presParOf" srcId="{59D8C13C-7F95-4E36-A068-1EA1A735FAA1}" destId="{DD9C1200-205F-4AE8-8C6B-B2B2379AB223}" srcOrd="2" destOrd="0" presId="urn:microsoft.com/office/officeart/2005/8/layout/hProcess4"/>
    <dgm:cxn modelId="{6C34617E-1057-4945-94B2-EE61809CAE8B}" type="presParOf" srcId="{DD9C1200-205F-4AE8-8C6B-B2B2379AB223}" destId="{AE60EC2E-62B2-4CEA-830D-182FCBB572CE}" srcOrd="0" destOrd="0" presId="urn:microsoft.com/office/officeart/2005/8/layout/hProcess4"/>
    <dgm:cxn modelId="{76C6DDAA-703F-4B56-9523-B851963053B1}" type="presParOf" srcId="{DD9C1200-205F-4AE8-8C6B-B2B2379AB223}" destId="{64779415-3555-4074-9AA0-6D68155A05CF}" srcOrd="1" destOrd="0" presId="urn:microsoft.com/office/officeart/2005/8/layout/hProcess4"/>
    <dgm:cxn modelId="{BA6417B2-030E-420C-B61D-FDFF1622CF62}" type="presParOf" srcId="{DD9C1200-205F-4AE8-8C6B-B2B2379AB223}" destId="{9D7F316C-3114-4053-9BF6-D6F9928564DF}" srcOrd="2" destOrd="0" presId="urn:microsoft.com/office/officeart/2005/8/layout/hProcess4"/>
    <dgm:cxn modelId="{EA5F5AD7-D6BA-4EC2-8037-8AF5938E13A6}" type="presParOf" srcId="{DD9C1200-205F-4AE8-8C6B-B2B2379AB223}" destId="{24E92C63-7353-4CD9-9B88-CB30093833CF}" srcOrd="3" destOrd="0" presId="urn:microsoft.com/office/officeart/2005/8/layout/hProcess4"/>
    <dgm:cxn modelId="{86F797AB-B36D-4C75-B77B-E925073BD177}" type="presParOf" srcId="{DD9C1200-205F-4AE8-8C6B-B2B2379AB223}" destId="{01991FAA-142E-45E4-A8FB-7376B21F7128}" srcOrd="4" destOrd="0" presId="urn:microsoft.com/office/officeart/2005/8/layout/hProcess4"/>
    <dgm:cxn modelId="{CF9749F0-F481-4800-8197-C6B8C5754B57}" type="presParOf" srcId="{59D8C13C-7F95-4E36-A068-1EA1A735FAA1}" destId="{8101FC5D-27B8-4619-BA52-30E100A516AB}" srcOrd="3" destOrd="0" presId="urn:microsoft.com/office/officeart/2005/8/layout/hProcess4"/>
    <dgm:cxn modelId="{7030BA76-AD08-4A82-8540-033F60166FAE}" type="presParOf" srcId="{59D8C13C-7F95-4E36-A068-1EA1A735FAA1}" destId="{2117CC5F-4F48-4B1F-B0B0-8C30F6067BC7}" srcOrd="4" destOrd="0" presId="urn:microsoft.com/office/officeart/2005/8/layout/hProcess4"/>
    <dgm:cxn modelId="{9761476C-CD4D-4EE1-AD63-E450EE1CF559}" type="presParOf" srcId="{2117CC5F-4F48-4B1F-B0B0-8C30F6067BC7}" destId="{E65AEA9B-D610-4B43-A6BE-C274EF232918}" srcOrd="0" destOrd="0" presId="urn:microsoft.com/office/officeart/2005/8/layout/hProcess4"/>
    <dgm:cxn modelId="{1FFF55C8-5BF0-4629-9A8A-8C4B6301D9F3}" type="presParOf" srcId="{2117CC5F-4F48-4B1F-B0B0-8C30F6067BC7}" destId="{D4F632E7-3E09-414F-AF40-14DECE812DD7}" srcOrd="1" destOrd="0" presId="urn:microsoft.com/office/officeart/2005/8/layout/hProcess4"/>
    <dgm:cxn modelId="{11734C6E-8647-43D1-972F-8A8EDB178C47}" type="presParOf" srcId="{2117CC5F-4F48-4B1F-B0B0-8C30F6067BC7}" destId="{502C90B7-2ECC-4325-A75E-9E36645829C6}" srcOrd="2" destOrd="0" presId="urn:microsoft.com/office/officeart/2005/8/layout/hProcess4"/>
    <dgm:cxn modelId="{C1D94A27-4FB5-44CF-95D5-2C93F60D2A8D}" type="presParOf" srcId="{2117CC5F-4F48-4B1F-B0B0-8C30F6067BC7}" destId="{D10022D9-5081-4056-937E-4350C5B8DB23}" srcOrd="3" destOrd="0" presId="urn:microsoft.com/office/officeart/2005/8/layout/hProcess4"/>
    <dgm:cxn modelId="{0329483F-EC1F-41F6-96D3-229657BFCEB9}" type="presParOf" srcId="{2117CC5F-4F48-4B1F-B0B0-8C30F6067BC7}" destId="{7A4CE82A-48E9-4A8A-BEF6-23CA52B4DC1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E5A124-D87D-45A5-9377-340688387BFB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6884C615-DCE7-4737-B1DF-3938E9B0B81D}">
      <dgm:prSet phldrT="[Teks]"/>
      <dgm:spPr/>
      <dgm:t>
        <a:bodyPr/>
        <a:lstStyle/>
        <a:p>
          <a:r>
            <a:rPr lang="id-ID" dirty="0" err="1"/>
            <a:t>Training</a:t>
          </a:r>
          <a:r>
            <a:rPr lang="id-ID" dirty="0"/>
            <a:t> Data</a:t>
          </a:r>
        </a:p>
        <a:p>
          <a:r>
            <a:rPr lang="id-ID" dirty="0"/>
            <a:t>8.000</a:t>
          </a:r>
          <a:endParaRPr lang="en-US" dirty="0"/>
        </a:p>
      </dgm:t>
    </dgm:pt>
    <dgm:pt modelId="{3BA1CE64-FB2B-470B-88CF-14C2F06FAE14}" type="parTrans" cxnId="{6546B6A7-1C5E-44B2-975C-826565E4939E}">
      <dgm:prSet/>
      <dgm:spPr/>
      <dgm:t>
        <a:bodyPr/>
        <a:lstStyle/>
        <a:p>
          <a:endParaRPr lang="en-US"/>
        </a:p>
      </dgm:t>
    </dgm:pt>
    <dgm:pt modelId="{B7DB0AC7-8C61-49D6-9385-741184C5B112}" type="sibTrans" cxnId="{6546B6A7-1C5E-44B2-975C-826565E4939E}">
      <dgm:prSet/>
      <dgm:spPr/>
      <dgm:t>
        <a:bodyPr/>
        <a:lstStyle/>
        <a:p>
          <a:endParaRPr lang="en-US"/>
        </a:p>
      </dgm:t>
    </dgm:pt>
    <dgm:pt modelId="{DC31B129-32A7-49FD-92FD-2CC21AE39B9E}">
      <dgm:prSet phldrT="[Teks]"/>
      <dgm:spPr/>
      <dgm:t>
        <a:bodyPr/>
        <a:lstStyle/>
        <a:p>
          <a:r>
            <a:rPr lang="id-ID" dirty="0" err="1"/>
            <a:t>Test</a:t>
          </a:r>
          <a:r>
            <a:rPr lang="id-ID" dirty="0"/>
            <a:t> Data</a:t>
          </a:r>
        </a:p>
        <a:p>
          <a:r>
            <a:rPr lang="id-ID" dirty="0"/>
            <a:t>2.000</a:t>
          </a:r>
          <a:endParaRPr lang="en-US" dirty="0"/>
        </a:p>
      </dgm:t>
    </dgm:pt>
    <dgm:pt modelId="{0F754E32-66C7-4DD7-83BE-9AE0303AA1EF}" type="parTrans" cxnId="{6B78D2CA-994B-48D7-91F8-0C923C321B73}">
      <dgm:prSet/>
      <dgm:spPr/>
      <dgm:t>
        <a:bodyPr/>
        <a:lstStyle/>
        <a:p>
          <a:endParaRPr lang="en-US"/>
        </a:p>
      </dgm:t>
    </dgm:pt>
    <dgm:pt modelId="{A4D74151-DF75-4E7B-AEEE-7CD05A5A0CEC}" type="sibTrans" cxnId="{6B78D2CA-994B-48D7-91F8-0C923C321B73}">
      <dgm:prSet/>
      <dgm:spPr/>
      <dgm:t>
        <a:bodyPr/>
        <a:lstStyle/>
        <a:p>
          <a:endParaRPr lang="en-US"/>
        </a:p>
      </dgm:t>
    </dgm:pt>
    <dgm:pt modelId="{216196C7-D482-46A4-9FEE-90023B0D07C2}">
      <dgm:prSet phldrT="[Teks]"/>
      <dgm:spPr/>
      <dgm:t>
        <a:bodyPr/>
        <a:lstStyle/>
        <a:p>
          <a:r>
            <a:rPr lang="id-ID" dirty="0" err="1"/>
            <a:t>Pre-processed</a:t>
          </a:r>
          <a:r>
            <a:rPr lang="id-ID" dirty="0"/>
            <a:t> Data 10.000</a:t>
          </a:r>
          <a:endParaRPr lang="en-US" dirty="0"/>
        </a:p>
      </dgm:t>
    </dgm:pt>
    <dgm:pt modelId="{2C590326-4001-4C66-85A5-781173F02973}" type="parTrans" cxnId="{314A7F4F-EF25-445C-BD06-D02BD7E12EAC}">
      <dgm:prSet/>
      <dgm:spPr/>
      <dgm:t>
        <a:bodyPr/>
        <a:lstStyle/>
        <a:p>
          <a:endParaRPr lang="en-US"/>
        </a:p>
      </dgm:t>
    </dgm:pt>
    <dgm:pt modelId="{56ABBBA3-091A-4A19-BE56-D7DE46FDC894}" type="sibTrans" cxnId="{314A7F4F-EF25-445C-BD06-D02BD7E12EAC}">
      <dgm:prSet/>
      <dgm:spPr/>
      <dgm:t>
        <a:bodyPr/>
        <a:lstStyle/>
        <a:p>
          <a:endParaRPr lang="en-US"/>
        </a:p>
      </dgm:t>
    </dgm:pt>
    <dgm:pt modelId="{53DE7DC5-11A9-4A37-8984-84430E542FE1}" type="pres">
      <dgm:prSet presAssocID="{C8E5A124-D87D-45A5-9377-340688387BFB}" presName="Name0" presStyleCnt="0">
        <dgm:presLayoutVars>
          <dgm:dir/>
          <dgm:resizeHandles val="exact"/>
        </dgm:presLayoutVars>
      </dgm:prSet>
      <dgm:spPr/>
    </dgm:pt>
    <dgm:pt modelId="{108EB710-0794-4A8A-9B03-524C7CF3543C}" type="pres">
      <dgm:prSet presAssocID="{C8E5A124-D87D-45A5-9377-340688387BFB}" presName="vNodes" presStyleCnt="0"/>
      <dgm:spPr/>
    </dgm:pt>
    <dgm:pt modelId="{DF427756-82DC-4EB0-AE63-72969362C337}" type="pres">
      <dgm:prSet presAssocID="{6884C615-DCE7-4737-B1DF-3938E9B0B81D}" presName="node" presStyleLbl="node1" presStyleIdx="0" presStyleCnt="3">
        <dgm:presLayoutVars>
          <dgm:bulletEnabled val="1"/>
        </dgm:presLayoutVars>
      </dgm:prSet>
      <dgm:spPr/>
    </dgm:pt>
    <dgm:pt modelId="{8B1A1140-4677-4F45-A098-5B806169DEB3}" type="pres">
      <dgm:prSet presAssocID="{B7DB0AC7-8C61-49D6-9385-741184C5B112}" presName="spacerT" presStyleCnt="0"/>
      <dgm:spPr/>
    </dgm:pt>
    <dgm:pt modelId="{AD160BD3-7D70-4756-9735-329899080980}" type="pres">
      <dgm:prSet presAssocID="{B7DB0AC7-8C61-49D6-9385-741184C5B112}" presName="sibTrans" presStyleLbl="sibTrans2D1" presStyleIdx="0" presStyleCnt="2"/>
      <dgm:spPr/>
    </dgm:pt>
    <dgm:pt modelId="{0D8216F4-6538-45A8-921F-1DDDA7BC9B26}" type="pres">
      <dgm:prSet presAssocID="{B7DB0AC7-8C61-49D6-9385-741184C5B112}" presName="spacerB" presStyleCnt="0"/>
      <dgm:spPr/>
    </dgm:pt>
    <dgm:pt modelId="{33718088-CC3F-4358-997D-5CFE1F1F40CA}" type="pres">
      <dgm:prSet presAssocID="{DC31B129-32A7-49FD-92FD-2CC21AE39B9E}" presName="node" presStyleLbl="node1" presStyleIdx="1" presStyleCnt="3">
        <dgm:presLayoutVars>
          <dgm:bulletEnabled val="1"/>
        </dgm:presLayoutVars>
      </dgm:prSet>
      <dgm:spPr/>
    </dgm:pt>
    <dgm:pt modelId="{AC702F11-A27D-43F4-99E8-0DA0EF6BD093}" type="pres">
      <dgm:prSet presAssocID="{C8E5A124-D87D-45A5-9377-340688387BFB}" presName="sibTransLast" presStyleLbl="sibTrans2D1" presStyleIdx="1" presStyleCnt="2"/>
      <dgm:spPr/>
    </dgm:pt>
    <dgm:pt modelId="{08B03969-F1B9-4B42-9C2F-B8136B627D3E}" type="pres">
      <dgm:prSet presAssocID="{C8E5A124-D87D-45A5-9377-340688387BFB}" presName="connectorText" presStyleLbl="sibTrans2D1" presStyleIdx="1" presStyleCnt="2"/>
      <dgm:spPr/>
    </dgm:pt>
    <dgm:pt modelId="{F9B5C307-30A4-4AEC-A786-B7821A906BF6}" type="pres">
      <dgm:prSet presAssocID="{C8E5A124-D87D-45A5-9377-340688387BF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C0F630A-A53B-47BC-8057-6E3A5D3A9948}" type="presOf" srcId="{A4D74151-DF75-4E7B-AEEE-7CD05A5A0CEC}" destId="{08B03969-F1B9-4B42-9C2F-B8136B627D3E}" srcOrd="1" destOrd="0" presId="urn:microsoft.com/office/officeart/2005/8/layout/equation2"/>
    <dgm:cxn modelId="{AEC91029-620E-4B98-9A92-94EFE1FDED88}" type="presOf" srcId="{A4D74151-DF75-4E7B-AEEE-7CD05A5A0CEC}" destId="{AC702F11-A27D-43F4-99E8-0DA0EF6BD093}" srcOrd="0" destOrd="0" presId="urn:microsoft.com/office/officeart/2005/8/layout/equation2"/>
    <dgm:cxn modelId="{1192B633-7061-4382-A90B-079F8304F529}" type="presOf" srcId="{B7DB0AC7-8C61-49D6-9385-741184C5B112}" destId="{AD160BD3-7D70-4756-9735-329899080980}" srcOrd="0" destOrd="0" presId="urn:microsoft.com/office/officeart/2005/8/layout/equation2"/>
    <dgm:cxn modelId="{B7F1A143-58A5-49BA-BDB1-E36C6843723B}" type="presOf" srcId="{6884C615-DCE7-4737-B1DF-3938E9B0B81D}" destId="{DF427756-82DC-4EB0-AE63-72969362C337}" srcOrd="0" destOrd="0" presId="urn:microsoft.com/office/officeart/2005/8/layout/equation2"/>
    <dgm:cxn modelId="{314A7F4F-EF25-445C-BD06-D02BD7E12EAC}" srcId="{C8E5A124-D87D-45A5-9377-340688387BFB}" destId="{216196C7-D482-46A4-9FEE-90023B0D07C2}" srcOrd="2" destOrd="0" parTransId="{2C590326-4001-4C66-85A5-781173F02973}" sibTransId="{56ABBBA3-091A-4A19-BE56-D7DE46FDC894}"/>
    <dgm:cxn modelId="{32F8775A-50E2-4FE9-A0B4-353AEC68BEAD}" type="presOf" srcId="{C8E5A124-D87D-45A5-9377-340688387BFB}" destId="{53DE7DC5-11A9-4A37-8984-84430E542FE1}" srcOrd="0" destOrd="0" presId="urn:microsoft.com/office/officeart/2005/8/layout/equation2"/>
    <dgm:cxn modelId="{FB234882-18B2-4108-A103-5D95F580AE15}" type="presOf" srcId="{DC31B129-32A7-49FD-92FD-2CC21AE39B9E}" destId="{33718088-CC3F-4358-997D-5CFE1F1F40CA}" srcOrd="0" destOrd="0" presId="urn:microsoft.com/office/officeart/2005/8/layout/equation2"/>
    <dgm:cxn modelId="{6546B6A7-1C5E-44B2-975C-826565E4939E}" srcId="{C8E5A124-D87D-45A5-9377-340688387BFB}" destId="{6884C615-DCE7-4737-B1DF-3938E9B0B81D}" srcOrd="0" destOrd="0" parTransId="{3BA1CE64-FB2B-470B-88CF-14C2F06FAE14}" sibTransId="{B7DB0AC7-8C61-49D6-9385-741184C5B112}"/>
    <dgm:cxn modelId="{6B78D2CA-994B-48D7-91F8-0C923C321B73}" srcId="{C8E5A124-D87D-45A5-9377-340688387BFB}" destId="{DC31B129-32A7-49FD-92FD-2CC21AE39B9E}" srcOrd="1" destOrd="0" parTransId="{0F754E32-66C7-4DD7-83BE-9AE0303AA1EF}" sibTransId="{A4D74151-DF75-4E7B-AEEE-7CD05A5A0CEC}"/>
    <dgm:cxn modelId="{549E14F5-E439-44BA-B39A-855F523B4AFE}" type="presOf" srcId="{216196C7-D482-46A4-9FEE-90023B0D07C2}" destId="{F9B5C307-30A4-4AEC-A786-B7821A906BF6}" srcOrd="0" destOrd="0" presId="urn:microsoft.com/office/officeart/2005/8/layout/equation2"/>
    <dgm:cxn modelId="{5A61B978-7816-4B15-9180-C5CF68956B5E}" type="presParOf" srcId="{53DE7DC5-11A9-4A37-8984-84430E542FE1}" destId="{108EB710-0794-4A8A-9B03-524C7CF3543C}" srcOrd="0" destOrd="0" presId="urn:microsoft.com/office/officeart/2005/8/layout/equation2"/>
    <dgm:cxn modelId="{FA196A1A-21ED-42B2-A5EF-D6F7D570DE68}" type="presParOf" srcId="{108EB710-0794-4A8A-9B03-524C7CF3543C}" destId="{DF427756-82DC-4EB0-AE63-72969362C337}" srcOrd="0" destOrd="0" presId="urn:microsoft.com/office/officeart/2005/8/layout/equation2"/>
    <dgm:cxn modelId="{51D578AC-CBB4-4BA8-8E88-D359235DF128}" type="presParOf" srcId="{108EB710-0794-4A8A-9B03-524C7CF3543C}" destId="{8B1A1140-4677-4F45-A098-5B806169DEB3}" srcOrd="1" destOrd="0" presId="urn:microsoft.com/office/officeart/2005/8/layout/equation2"/>
    <dgm:cxn modelId="{A57DBF20-78AD-47D7-877A-1378897073ED}" type="presParOf" srcId="{108EB710-0794-4A8A-9B03-524C7CF3543C}" destId="{AD160BD3-7D70-4756-9735-329899080980}" srcOrd="2" destOrd="0" presId="urn:microsoft.com/office/officeart/2005/8/layout/equation2"/>
    <dgm:cxn modelId="{5F9DB53F-D527-4C2B-9F23-2AE6CC23FBF7}" type="presParOf" srcId="{108EB710-0794-4A8A-9B03-524C7CF3543C}" destId="{0D8216F4-6538-45A8-921F-1DDDA7BC9B26}" srcOrd="3" destOrd="0" presId="urn:microsoft.com/office/officeart/2005/8/layout/equation2"/>
    <dgm:cxn modelId="{9EC8C857-0972-44A8-9202-27B4D177589D}" type="presParOf" srcId="{108EB710-0794-4A8A-9B03-524C7CF3543C}" destId="{33718088-CC3F-4358-997D-5CFE1F1F40CA}" srcOrd="4" destOrd="0" presId="urn:microsoft.com/office/officeart/2005/8/layout/equation2"/>
    <dgm:cxn modelId="{CCB76351-65BD-4DAC-BEB1-6DB95A6D6793}" type="presParOf" srcId="{53DE7DC5-11A9-4A37-8984-84430E542FE1}" destId="{AC702F11-A27D-43F4-99E8-0DA0EF6BD093}" srcOrd="1" destOrd="0" presId="urn:microsoft.com/office/officeart/2005/8/layout/equation2"/>
    <dgm:cxn modelId="{199032FD-796B-46A8-9C87-9C99EB1955A6}" type="presParOf" srcId="{AC702F11-A27D-43F4-99E8-0DA0EF6BD093}" destId="{08B03969-F1B9-4B42-9C2F-B8136B627D3E}" srcOrd="0" destOrd="0" presId="urn:microsoft.com/office/officeart/2005/8/layout/equation2"/>
    <dgm:cxn modelId="{5E8989C0-7C1D-4A41-A144-38D353D1F8BD}" type="presParOf" srcId="{53DE7DC5-11A9-4A37-8984-84430E542FE1}" destId="{F9B5C307-30A4-4AEC-A786-B7821A906BF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F0893-6EA5-4633-BAF8-993717BC3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36C58-8F43-4ADA-9AB9-342CBDE83EC5}">
      <dgm:prSet phldrT="[Teks]"/>
      <dgm:spPr/>
      <dgm:t>
        <a:bodyPr/>
        <a:lstStyle/>
        <a:p>
          <a:r>
            <a:rPr lang="id-ID" dirty="0"/>
            <a:t>Banyak </a:t>
          </a:r>
          <a:r>
            <a:rPr lang="id-ID" dirty="0" err="1"/>
            <a:t>nya</a:t>
          </a:r>
          <a:r>
            <a:rPr lang="id-ID" dirty="0"/>
            <a:t> komputasi, kalkulasi yang intensif</a:t>
          </a:r>
          <a:endParaRPr lang="en-US" dirty="0"/>
        </a:p>
      </dgm:t>
    </dgm:pt>
    <dgm:pt modelId="{61D42938-F157-4CBE-897B-1E0EE05EE937}" type="parTrans" cxnId="{E3632B53-DADF-49D8-A0BE-1D6D7264D3F6}">
      <dgm:prSet/>
      <dgm:spPr/>
      <dgm:t>
        <a:bodyPr/>
        <a:lstStyle/>
        <a:p>
          <a:endParaRPr lang="en-US"/>
        </a:p>
      </dgm:t>
    </dgm:pt>
    <dgm:pt modelId="{0AA6CCDA-F98E-4C10-861A-7F321E82C453}" type="sibTrans" cxnId="{E3632B53-DADF-49D8-A0BE-1D6D7264D3F6}">
      <dgm:prSet/>
      <dgm:spPr/>
      <dgm:t>
        <a:bodyPr/>
        <a:lstStyle/>
        <a:p>
          <a:endParaRPr lang="en-US"/>
        </a:p>
      </dgm:t>
    </dgm:pt>
    <dgm:pt modelId="{F22BE9CE-49F9-413B-A4B2-C6B86FAB4123}">
      <dgm:prSet phldrT="[Teks]"/>
      <dgm:spPr/>
      <dgm:t>
        <a:bodyPr/>
        <a:lstStyle/>
        <a:p>
          <a:r>
            <a:rPr lang="id-ID" dirty="0"/>
            <a:t>Komputasi </a:t>
          </a:r>
          <a:r>
            <a:rPr lang="id-ID" dirty="0" err="1"/>
            <a:t>parallel</a:t>
          </a:r>
          <a:endParaRPr lang="en-US" dirty="0"/>
        </a:p>
      </dgm:t>
    </dgm:pt>
    <dgm:pt modelId="{18DA952E-CDF3-4031-AF57-F11F17787A6F}" type="parTrans" cxnId="{35830380-A013-4381-8FDA-68C049284A42}">
      <dgm:prSet/>
      <dgm:spPr/>
      <dgm:t>
        <a:bodyPr/>
        <a:lstStyle/>
        <a:p>
          <a:endParaRPr lang="en-US"/>
        </a:p>
      </dgm:t>
    </dgm:pt>
    <dgm:pt modelId="{9AC148E9-C8AE-4D04-BC8D-81E0A6E20558}" type="sibTrans" cxnId="{35830380-A013-4381-8FDA-68C049284A42}">
      <dgm:prSet/>
      <dgm:spPr/>
      <dgm:t>
        <a:bodyPr/>
        <a:lstStyle/>
        <a:p>
          <a:endParaRPr lang="en-US"/>
        </a:p>
      </dgm:t>
    </dgm:pt>
    <dgm:pt modelId="{B7B5F679-EF76-445A-8645-B2B4B4E78AB6}">
      <dgm:prSet phldrT="[Teks]"/>
      <dgm:spPr/>
      <dgm:t>
        <a:bodyPr/>
        <a:lstStyle/>
        <a:p>
          <a:r>
            <a:rPr lang="id-ID" dirty="0"/>
            <a:t>Potensi satu </a:t>
          </a:r>
          <a:r>
            <a:rPr lang="id-ID" dirty="0" err="1"/>
            <a:t>independent</a:t>
          </a:r>
          <a:r>
            <a:rPr lang="id-ID" dirty="0"/>
            <a:t> variabel mendominasi yang lain</a:t>
          </a:r>
          <a:endParaRPr lang="en-US" dirty="0"/>
        </a:p>
      </dgm:t>
    </dgm:pt>
    <dgm:pt modelId="{C5DBA3F0-9C53-435F-8B2E-7666E214ABFD}" type="parTrans" cxnId="{4595D95E-D0FB-4CDD-929E-1714F200AC3D}">
      <dgm:prSet/>
      <dgm:spPr/>
      <dgm:t>
        <a:bodyPr/>
        <a:lstStyle/>
        <a:p>
          <a:endParaRPr lang="en-US"/>
        </a:p>
      </dgm:t>
    </dgm:pt>
    <dgm:pt modelId="{54A81D4D-BE94-4F9D-94E9-339456DE29CA}" type="sibTrans" cxnId="{4595D95E-D0FB-4CDD-929E-1714F200AC3D}">
      <dgm:prSet/>
      <dgm:spPr/>
      <dgm:t>
        <a:bodyPr/>
        <a:lstStyle/>
        <a:p>
          <a:endParaRPr lang="en-US"/>
        </a:p>
      </dgm:t>
    </dgm:pt>
    <dgm:pt modelId="{FE4562E5-84D5-4D77-B7F8-1C43EF46A571}" type="pres">
      <dgm:prSet presAssocID="{CE6F0893-6EA5-4633-BAF8-993717BC3595}" presName="linear" presStyleCnt="0">
        <dgm:presLayoutVars>
          <dgm:dir/>
          <dgm:animLvl val="lvl"/>
          <dgm:resizeHandles val="exact"/>
        </dgm:presLayoutVars>
      </dgm:prSet>
      <dgm:spPr/>
    </dgm:pt>
    <dgm:pt modelId="{A0A538FD-7648-4FF3-8AF6-719F5D9509BD}" type="pres">
      <dgm:prSet presAssocID="{37436C58-8F43-4ADA-9AB9-342CBDE83EC5}" presName="parentLin" presStyleCnt="0"/>
      <dgm:spPr/>
    </dgm:pt>
    <dgm:pt modelId="{C24B02DB-BBC3-442D-A52F-C4920C2793A1}" type="pres">
      <dgm:prSet presAssocID="{37436C58-8F43-4ADA-9AB9-342CBDE83EC5}" presName="parentLeftMargin" presStyleLbl="node1" presStyleIdx="0" presStyleCnt="3"/>
      <dgm:spPr/>
    </dgm:pt>
    <dgm:pt modelId="{BFA5A506-9612-4D20-8F97-145A8C0A5137}" type="pres">
      <dgm:prSet presAssocID="{37436C58-8F43-4ADA-9AB9-342CBDE83E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5B0485-FA68-4229-AA44-494A5B86AE6B}" type="pres">
      <dgm:prSet presAssocID="{37436C58-8F43-4ADA-9AB9-342CBDE83EC5}" presName="negativeSpace" presStyleCnt="0"/>
      <dgm:spPr/>
    </dgm:pt>
    <dgm:pt modelId="{7EA0DE10-8AE5-491F-AB4E-8D0ABFB4AC13}" type="pres">
      <dgm:prSet presAssocID="{37436C58-8F43-4ADA-9AB9-342CBDE83EC5}" presName="childText" presStyleLbl="conFgAcc1" presStyleIdx="0" presStyleCnt="3">
        <dgm:presLayoutVars>
          <dgm:bulletEnabled val="1"/>
        </dgm:presLayoutVars>
      </dgm:prSet>
      <dgm:spPr/>
    </dgm:pt>
    <dgm:pt modelId="{7085AE4D-198F-490E-8A76-633516F4C9F1}" type="pres">
      <dgm:prSet presAssocID="{0AA6CCDA-F98E-4C10-861A-7F321E82C453}" presName="spaceBetweenRectangles" presStyleCnt="0"/>
      <dgm:spPr/>
    </dgm:pt>
    <dgm:pt modelId="{8E4FD658-9DC4-4F51-A64F-A6CF35CDD482}" type="pres">
      <dgm:prSet presAssocID="{F22BE9CE-49F9-413B-A4B2-C6B86FAB4123}" presName="parentLin" presStyleCnt="0"/>
      <dgm:spPr/>
    </dgm:pt>
    <dgm:pt modelId="{89BDCFF4-CF4D-4C55-9301-673870B4CE10}" type="pres">
      <dgm:prSet presAssocID="{F22BE9CE-49F9-413B-A4B2-C6B86FAB4123}" presName="parentLeftMargin" presStyleLbl="node1" presStyleIdx="0" presStyleCnt="3"/>
      <dgm:spPr/>
    </dgm:pt>
    <dgm:pt modelId="{34218E88-4A18-4C71-90CB-4DB54FCDF2B5}" type="pres">
      <dgm:prSet presAssocID="{F22BE9CE-49F9-413B-A4B2-C6B86FAB41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D0317B-7218-481F-8316-E5DCB0749936}" type="pres">
      <dgm:prSet presAssocID="{F22BE9CE-49F9-413B-A4B2-C6B86FAB4123}" presName="negativeSpace" presStyleCnt="0"/>
      <dgm:spPr/>
    </dgm:pt>
    <dgm:pt modelId="{97ED75A1-6C58-4B70-86A5-8BF02A05DDEC}" type="pres">
      <dgm:prSet presAssocID="{F22BE9CE-49F9-413B-A4B2-C6B86FAB4123}" presName="childText" presStyleLbl="conFgAcc1" presStyleIdx="1" presStyleCnt="3">
        <dgm:presLayoutVars>
          <dgm:bulletEnabled val="1"/>
        </dgm:presLayoutVars>
      </dgm:prSet>
      <dgm:spPr/>
    </dgm:pt>
    <dgm:pt modelId="{9C7766D3-9740-455A-A7E2-1A423C51A374}" type="pres">
      <dgm:prSet presAssocID="{9AC148E9-C8AE-4D04-BC8D-81E0A6E20558}" presName="spaceBetweenRectangles" presStyleCnt="0"/>
      <dgm:spPr/>
    </dgm:pt>
    <dgm:pt modelId="{A109B6BE-D794-4653-A49D-9F2283F1EB62}" type="pres">
      <dgm:prSet presAssocID="{B7B5F679-EF76-445A-8645-B2B4B4E78AB6}" presName="parentLin" presStyleCnt="0"/>
      <dgm:spPr/>
    </dgm:pt>
    <dgm:pt modelId="{EDA3C2AA-E454-4703-827A-58224229C82C}" type="pres">
      <dgm:prSet presAssocID="{B7B5F679-EF76-445A-8645-B2B4B4E78AB6}" presName="parentLeftMargin" presStyleLbl="node1" presStyleIdx="1" presStyleCnt="3"/>
      <dgm:spPr/>
    </dgm:pt>
    <dgm:pt modelId="{81F66C99-813E-4D39-9DF9-FDF62F28CC8E}" type="pres">
      <dgm:prSet presAssocID="{B7B5F679-EF76-445A-8645-B2B4B4E78A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0FC184-7B1B-42F5-BE3E-139D767CCB78}" type="pres">
      <dgm:prSet presAssocID="{B7B5F679-EF76-445A-8645-B2B4B4E78AB6}" presName="negativeSpace" presStyleCnt="0"/>
      <dgm:spPr/>
    </dgm:pt>
    <dgm:pt modelId="{B9F01D52-4342-42C3-B974-6B045279E6C2}" type="pres">
      <dgm:prSet presAssocID="{B7B5F679-EF76-445A-8645-B2B4B4E78A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95D95E-D0FB-4CDD-929E-1714F200AC3D}" srcId="{CE6F0893-6EA5-4633-BAF8-993717BC3595}" destId="{B7B5F679-EF76-445A-8645-B2B4B4E78AB6}" srcOrd="2" destOrd="0" parTransId="{C5DBA3F0-9C53-435F-8B2E-7666E214ABFD}" sibTransId="{54A81D4D-BE94-4F9D-94E9-339456DE29CA}"/>
    <dgm:cxn modelId="{81F88663-7327-418D-9EB8-0A551DAB1383}" type="presOf" srcId="{F22BE9CE-49F9-413B-A4B2-C6B86FAB4123}" destId="{34218E88-4A18-4C71-90CB-4DB54FCDF2B5}" srcOrd="1" destOrd="0" presId="urn:microsoft.com/office/officeart/2005/8/layout/list1"/>
    <dgm:cxn modelId="{36E50747-22AE-4640-91EA-F3F41D4D74FF}" type="presOf" srcId="{CE6F0893-6EA5-4633-BAF8-993717BC3595}" destId="{FE4562E5-84D5-4D77-B7F8-1C43EF46A571}" srcOrd="0" destOrd="0" presId="urn:microsoft.com/office/officeart/2005/8/layout/list1"/>
    <dgm:cxn modelId="{E3632B53-DADF-49D8-A0BE-1D6D7264D3F6}" srcId="{CE6F0893-6EA5-4633-BAF8-993717BC3595}" destId="{37436C58-8F43-4ADA-9AB9-342CBDE83EC5}" srcOrd="0" destOrd="0" parTransId="{61D42938-F157-4CBE-897B-1E0EE05EE937}" sibTransId="{0AA6CCDA-F98E-4C10-861A-7F321E82C453}"/>
    <dgm:cxn modelId="{35830380-A013-4381-8FDA-68C049284A42}" srcId="{CE6F0893-6EA5-4633-BAF8-993717BC3595}" destId="{F22BE9CE-49F9-413B-A4B2-C6B86FAB4123}" srcOrd="1" destOrd="0" parTransId="{18DA952E-CDF3-4031-AF57-F11F17787A6F}" sibTransId="{9AC148E9-C8AE-4D04-BC8D-81E0A6E20558}"/>
    <dgm:cxn modelId="{4FEADEAE-EA95-4354-906B-4A3080A2DDF4}" type="presOf" srcId="{37436C58-8F43-4ADA-9AB9-342CBDE83EC5}" destId="{C24B02DB-BBC3-442D-A52F-C4920C2793A1}" srcOrd="0" destOrd="0" presId="urn:microsoft.com/office/officeart/2005/8/layout/list1"/>
    <dgm:cxn modelId="{BCBED8AF-3ED3-4A4F-B357-10C119749436}" type="presOf" srcId="{F22BE9CE-49F9-413B-A4B2-C6B86FAB4123}" destId="{89BDCFF4-CF4D-4C55-9301-673870B4CE10}" srcOrd="0" destOrd="0" presId="urn:microsoft.com/office/officeart/2005/8/layout/list1"/>
    <dgm:cxn modelId="{3F7212EA-449F-4435-9F95-EF70B2654FD3}" type="presOf" srcId="{B7B5F679-EF76-445A-8645-B2B4B4E78AB6}" destId="{EDA3C2AA-E454-4703-827A-58224229C82C}" srcOrd="0" destOrd="0" presId="urn:microsoft.com/office/officeart/2005/8/layout/list1"/>
    <dgm:cxn modelId="{83FC8DF6-7013-4CE0-ABD9-33A80D10E00D}" type="presOf" srcId="{B7B5F679-EF76-445A-8645-B2B4B4E78AB6}" destId="{81F66C99-813E-4D39-9DF9-FDF62F28CC8E}" srcOrd="1" destOrd="0" presId="urn:microsoft.com/office/officeart/2005/8/layout/list1"/>
    <dgm:cxn modelId="{4A1BF4FA-D0FF-425A-B740-58FA79620377}" type="presOf" srcId="{37436C58-8F43-4ADA-9AB9-342CBDE83EC5}" destId="{BFA5A506-9612-4D20-8F97-145A8C0A5137}" srcOrd="1" destOrd="0" presId="urn:microsoft.com/office/officeart/2005/8/layout/list1"/>
    <dgm:cxn modelId="{2E199F0C-A50B-49CD-A74C-700C1C2BAFA0}" type="presParOf" srcId="{FE4562E5-84D5-4D77-B7F8-1C43EF46A571}" destId="{A0A538FD-7648-4FF3-8AF6-719F5D9509BD}" srcOrd="0" destOrd="0" presId="urn:microsoft.com/office/officeart/2005/8/layout/list1"/>
    <dgm:cxn modelId="{2AB56E01-C867-4BF1-9E10-B2D5E99BAE78}" type="presParOf" srcId="{A0A538FD-7648-4FF3-8AF6-719F5D9509BD}" destId="{C24B02DB-BBC3-442D-A52F-C4920C2793A1}" srcOrd="0" destOrd="0" presId="urn:microsoft.com/office/officeart/2005/8/layout/list1"/>
    <dgm:cxn modelId="{AB7508AC-1461-4929-89B4-5E34B725ACAC}" type="presParOf" srcId="{A0A538FD-7648-4FF3-8AF6-719F5D9509BD}" destId="{BFA5A506-9612-4D20-8F97-145A8C0A5137}" srcOrd="1" destOrd="0" presId="urn:microsoft.com/office/officeart/2005/8/layout/list1"/>
    <dgm:cxn modelId="{3EFAD5D9-8F65-48E3-9FB2-ABF8F9939BE0}" type="presParOf" srcId="{FE4562E5-84D5-4D77-B7F8-1C43EF46A571}" destId="{805B0485-FA68-4229-AA44-494A5B86AE6B}" srcOrd="1" destOrd="0" presId="urn:microsoft.com/office/officeart/2005/8/layout/list1"/>
    <dgm:cxn modelId="{57086369-94B7-464C-B51A-EA1E46EE3DAC}" type="presParOf" srcId="{FE4562E5-84D5-4D77-B7F8-1C43EF46A571}" destId="{7EA0DE10-8AE5-491F-AB4E-8D0ABFB4AC13}" srcOrd="2" destOrd="0" presId="urn:microsoft.com/office/officeart/2005/8/layout/list1"/>
    <dgm:cxn modelId="{D5627346-CD98-41BD-B40F-ADD6F2C8151B}" type="presParOf" srcId="{FE4562E5-84D5-4D77-B7F8-1C43EF46A571}" destId="{7085AE4D-198F-490E-8A76-633516F4C9F1}" srcOrd="3" destOrd="0" presId="urn:microsoft.com/office/officeart/2005/8/layout/list1"/>
    <dgm:cxn modelId="{929BE569-77A4-4ADA-B130-8EB099BF1B9B}" type="presParOf" srcId="{FE4562E5-84D5-4D77-B7F8-1C43EF46A571}" destId="{8E4FD658-9DC4-4F51-A64F-A6CF35CDD482}" srcOrd="4" destOrd="0" presId="urn:microsoft.com/office/officeart/2005/8/layout/list1"/>
    <dgm:cxn modelId="{7D16367C-5E6F-48B2-80B9-34450C45300F}" type="presParOf" srcId="{8E4FD658-9DC4-4F51-A64F-A6CF35CDD482}" destId="{89BDCFF4-CF4D-4C55-9301-673870B4CE10}" srcOrd="0" destOrd="0" presId="urn:microsoft.com/office/officeart/2005/8/layout/list1"/>
    <dgm:cxn modelId="{7406BE8E-5D58-4A9F-9D1B-38ED801E47F9}" type="presParOf" srcId="{8E4FD658-9DC4-4F51-A64F-A6CF35CDD482}" destId="{34218E88-4A18-4C71-90CB-4DB54FCDF2B5}" srcOrd="1" destOrd="0" presId="urn:microsoft.com/office/officeart/2005/8/layout/list1"/>
    <dgm:cxn modelId="{B0D1B5B0-5D51-43F2-9D12-D98D0B59A60D}" type="presParOf" srcId="{FE4562E5-84D5-4D77-B7F8-1C43EF46A571}" destId="{9FD0317B-7218-481F-8316-E5DCB0749936}" srcOrd="5" destOrd="0" presId="urn:microsoft.com/office/officeart/2005/8/layout/list1"/>
    <dgm:cxn modelId="{E922117C-0E39-483D-ABEC-BC7A468E3EDA}" type="presParOf" srcId="{FE4562E5-84D5-4D77-B7F8-1C43EF46A571}" destId="{97ED75A1-6C58-4B70-86A5-8BF02A05DDEC}" srcOrd="6" destOrd="0" presId="urn:microsoft.com/office/officeart/2005/8/layout/list1"/>
    <dgm:cxn modelId="{EF5F6F74-7CFC-4A8F-AE8C-1218DAD96A56}" type="presParOf" srcId="{FE4562E5-84D5-4D77-B7F8-1C43EF46A571}" destId="{9C7766D3-9740-455A-A7E2-1A423C51A374}" srcOrd="7" destOrd="0" presId="urn:microsoft.com/office/officeart/2005/8/layout/list1"/>
    <dgm:cxn modelId="{5F518E03-FE66-49D8-9059-6DC7BAB899F0}" type="presParOf" srcId="{FE4562E5-84D5-4D77-B7F8-1C43EF46A571}" destId="{A109B6BE-D794-4653-A49D-9F2283F1EB62}" srcOrd="8" destOrd="0" presId="urn:microsoft.com/office/officeart/2005/8/layout/list1"/>
    <dgm:cxn modelId="{E32E1D13-751A-4360-A52C-F5B15386CA23}" type="presParOf" srcId="{A109B6BE-D794-4653-A49D-9F2283F1EB62}" destId="{EDA3C2AA-E454-4703-827A-58224229C82C}" srcOrd="0" destOrd="0" presId="urn:microsoft.com/office/officeart/2005/8/layout/list1"/>
    <dgm:cxn modelId="{A839DE1B-4F64-4E44-8884-3E651F4E1767}" type="presParOf" srcId="{A109B6BE-D794-4653-A49D-9F2283F1EB62}" destId="{81F66C99-813E-4D39-9DF9-FDF62F28CC8E}" srcOrd="1" destOrd="0" presId="urn:microsoft.com/office/officeart/2005/8/layout/list1"/>
    <dgm:cxn modelId="{E5F95073-E063-4555-AED6-84A585242527}" type="presParOf" srcId="{FE4562E5-84D5-4D77-B7F8-1C43EF46A571}" destId="{A10FC184-7B1B-42F5-BE3E-139D767CCB78}" srcOrd="9" destOrd="0" presId="urn:microsoft.com/office/officeart/2005/8/layout/list1"/>
    <dgm:cxn modelId="{D6FACD00-F0F7-4D43-B4B6-0FC0B6D23389}" type="presParOf" srcId="{FE4562E5-84D5-4D77-B7F8-1C43EF46A571}" destId="{B9F01D52-4342-42C3-B974-6B045279E6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A39FA9-108A-4816-B0F2-FAF1E1E7107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3768362-B1B2-4370-A60C-33A187110AE7}" type="pres">
      <dgm:prSet presAssocID="{52A39FA9-108A-4816-B0F2-FAF1E1E71072}" presName="Name0" presStyleCnt="0">
        <dgm:presLayoutVars>
          <dgm:dir/>
          <dgm:resizeHandles val="exact"/>
        </dgm:presLayoutVars>
      </dgm:prSet>
      <dgm:spPr/>
    </dgm:pt>
  </dgm:ptLst>
  <dgm:cxnLst>
    <dgm:cxn modelId="{AB7A1F0D-17E2-4B7F-94B0-801B70590F9B}" type="presOf" srcId="{52A39FA9-108A-4816-B0F2-FAF1E1E71072}" destId="{43768362-B1B2-4370-A60C-33A187110AE7}" srcOrd="0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07796-9F49-4C7A-9919-A0A477C8F5F3}">
      <dsp:nvSpPr>
        <dsp:cNvPr id="0" name=""/>
        <dsp:cNvSpPr/>
      </dsp:nvSpPr>
      <dsp:spPr>
        <a:xfrm>
          <a:off x="5385" y="444705"/>
          <a:ext cx="1669572" cy="100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Data Nasabah </a:t>
          </a:r>
          <a:r>
            <a:rPr lang="id-ID" sz="1900" kern="1200" dirty="0" err="1"/>
            <a:t>Existing</a:t>
          </a:r>
          <a:endParaRPr lang="en-US" sz="1900" kern="1200" dirty="0"/>
        </a:p>
      </dsp:txBody>
      <dsp:txXfrm>
        <a:off x="34725" y="474045"/>
        <a:ext cx="1610892" cy="943063"/>
      </dsp:txXfrm>
    </dsp:sp>
    <dsp:sp modelId="{A85206D2-C292-4BFC-8A3E-2C3211C6DB01}">
      <dsp:nvSpPr>
        <dsp:cNvPr id="0" name=""/>
        <dsp:cNvSpPr/>
      </dsp:nvSpPr>
      <dsp:spPr>
        <a:xfrm>
          <a:off x="1841915" y="738550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41915" y="821361"/>
        <a:ext cx="247764" cy="248431"/>
      </dsp:txXfrm>
    </dsp:sp>
    <dsp:sp modelId="{CC36A179-5502-4E3A-BA09-5BAB45A68921}">
      <dsp:nvSpPr>
        <dsp:cNvPr id="0" name=""/>
        <dsp:cNvSpPr/>
      </dsp:nvSpPr>
      <dsp:spPr>
        <a:xfrm>
          <a:off x="2342787" y="444705"/>
          <a:ext cx="1669572" cy="100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Data (Format, Kelengkapan, Relevansi)</a:t>
          </a:r>
          <a:endParaRPr lang="en-US" sz="1900" kern="1200" dirty="0"/>
        </a:p>
      </dsp:txBody>
      <dsp:txXfrm>
        <a:off x="2372127" y="474045"/>
        <a:ext cx="1610892" cy="943063"/>
      </dsp:txXfrm>
    </dsp:sp>
    <dsp:sp modelId="{F74E6137-9BF5-4FB5-9F7E-0330C31C23C7}">
      <dsp:nvSpPr>
        <dsp:cNvPr id="0" name=""/>
        <dsp:cNvSpPr/>
      </dsp:nvSpPr>
      <dsp:spPr>
        <a:xfrm>
          <a:off x="4179316" y="738550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79316" y="821361"/>
        <a:ext cx="247764" cy="248431"/>
      </dsp:txXfrm>
    </dsp:sp>
    <dsp:sp modelId="{508D7E12-3B45-41BC-9321-BF045C3ECA59}">
      <dsp:nvSpPr>
        <dsp:cNvPr id="0" name=""/>
        <dsp:cNvSpPr/>
      </dsp:nvSpPr>
      <dsp:spPr>
        <a:xfrm>
          <a:off x="4680188" y="444705"/>
          <a:ext cx="1669572" cy="100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Klasifikasi Nasabah </a:t>
          </a:r>
          <a:r>
            <a:rPr lang="id-ID" sz="1900" kern="1200" dirty="0" err="1"/>
            <a:t>dgn</a:t>
          </a:r>
          <a:r>
            <a:rPr lang="id-ID" sz="1900" kern="1200" dirty="0"/>
            <a:t> </a:t>
          </a:r>
          <a:r>
            <a:rPr lang="id-ID" sz="1900" kern="1200" dirty="0" err="1"/>
            <a:t>Deep</a:t>
          </a:r>
          <a:r>
            <a:rPr lang="id-ID" sz="1900" kern="1200" dirty="0"/>
            <a:t> </a:t>
          </a:r>
          <a:r>
            <a:rPr lang="id-ID" sz="1900" kern="1200" dirty="0" err="1"/>
            <a:t>Learning</a:t>
          </a:r>
          <a:endParaRPr lang="en-US" sz="1900" kern="1200" dirty="0"/>
        </a:p>
      </dsp:txBody>
      <dsp:txXfrm>
        <a:off x="4709528" y="474045"/>
        <a:ext cx="1610892" cy="943063"/>
      </dsp:txXfrm>
    </dsp:sp>
    <dsp:sp modelId="{53ED6CF9-495C-438F-B5ED-2B40E7396C04}">
      <dsp:nvSpPr>
        <dsp:cNvPr id="0" name=""/>
        <dsp:cNvSpPr/>
      </dsp:nvSpPr>
      <dsp:spPr>
        <a:xfrm>
          <a:off x="6516718" y="738550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516718" y="821361"/>
        <a:ext cx="247764" cy="248431"/>
      </dsp:txXfrm>
    </dsp:sp>
    <dsp:sp modelId="{2323AD35-4DDF-4F5C-A10C-D7C24AC37783}">
      <dsp:nvSpPr>
        <dsp:cNvPr id="0" name=""/>
        <dsp:cNvSpPr/>
      </dsp:nvSpPr>
      <dsp:spPr>
        <a:xfrm>
          <a:off x="7017590" y="444705"/>
          <a:ext cx="1669572" cy="100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Analisis Pola Klasifikasi Nasabah</a:t>
          </a:r>
          <a:endParaRPr lang="en-US" sz="1900" kern="1200" dirty="0"/>
        </a:p>
      </dsp:txBody>
      <dsp:txXfrm>
        <a:off x="7046930" y="474045"/>
        <a:ext cx="1610892" cy="943063"/>
      </dsp:txXfrm>
    </dsp:sp>
    <dsp:sp modelId="{63A67EA6-2EA2-4F72-8D09-75FF16D66A41}">
      <dsp:nvSpPr>
        <dsp:cNvPr id="0" name=""/>
        <dsp:cNvSpPr/>
      </dsp:nvSpPr>
      <dsp:spPr>
        <a:xfrm>
          <a:off x="8854120" y="738550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54120" y="821361"/>
        <a:ext cx="247764" cy="248431"/>
      </dsp:txXfrm>
    </dsp:sp>
    <dsp:sp modelId="{C391789D-2AF5-4F65-845B-9FE376705DF1}">
      <dsp:nvSpPr>
        <dsp:cNvPr id="0" name=""/>
        <dsp:cNvSpPr/>
      </dsp:nvSpPr>
      <dsp:spPr>
        <a:xfrm>
          <a:off x="9354991" y="444705"/>
          <a:ext cx="1669572" cy="1001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Program Retensi Nasabah</a:t>
          </a:r>
          <a:endParaRPr lang="en-US" sz="1900" kern="1200" dirty="0"/>
        </a:p>
      </dsp:txBody>
      <dsp:txXfrm>
        <a:off x="9384331" y="474045"/>
        <a:ext cx="1610892" cy="9430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882BD-B209-4797-BC13-170CD4DFEE73}">
      <dsp:nvSpPr>
        <dsp:cNvPr id="0" name=""/>
        <dsp:cNvSpPr/>
      </dsp:nvSpPr>
      <dsp:spPr>
        <a:xfrm>
          <a:off x="0" y="0"/>
          <a:ext cx="6470316" cy="10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1. </a:t>
          </a:r>
          <a:r>
            <a:rPr lang="id-ID" sz="2000" kern="1200" dirty="0" err="1"/>
            <a:t>Inisialisasi</a:t>
          </a:r>
          <a:r>
            <a:rPr lang="id-ID" sz="2000" kern="1200" dirty="0"/>
            <a:t> bobot tiap </a:t>
          </a:r>
          <a:r>
            <a:rPr lang="id-ID" sz="2000" kern="1200" dirty="0" err="1"/>
            <a:t>node</a:t>
          </a:r>
          <a:r>
            <a:rPr lang="id-ID" sz="2000" kern="1200" dirty="0"/>
            <a:t> secara </a:t>
          </a:r>
          <a:r>
            <a:rPr lang="id-ID" sz="2000" kern="1200" dirty="0" err="1"/>
            <a:t>random</a:t>
          </a:r>
          <a:r>
            <a:rPr lang="id-ID" sz="2000" kern="1200" dirty="0"/>
            <a:t> ke angka kecil (mendekati 0) – </a:t>
          </a:r>
          <a:r>
            <a:rPr lang="id-ID" sz="2000" kern="1200" dirty="0" err="1"/>
            <a:t>Dense</a:t>
          </a:r>
          <a:r>
            <a:rPr lang="id-ID" sz="2000" kern="1200" dirty="0"/>
            <a:t> </a:t>
          </a:r>
          <a:r>
            <a:rPr lang="id-ID" sz="2000" kern="1200" dirty="0" err="1"/>
            <a:t>function</a:t>
          </a:r>
          <a:endParaRPr lang="en-US" sz="2000" kern="1200" dirty="0"/>
        </a:p>
      </dsp:txBody>
      <dsp:txXfrm>
        <a:off x="30736" y="30736"/>
        <a:ext cx="5249266" cy="987919"/>
      </dsp:txXfrm>
    </dsp:sp>
    <dsp:sp modelId="{B497B0B1-797D-49A0-B54D-886CF8C44E42}">
      <dsp:nvSpPr>
        <dsp:cNvPr id="0" name=""/>
        <dsp:cNvSpPr/>
      </dsp:nvSpPr>
      <dsp:spPr>
        <a:xfrm>
          <a:off x="541888" y="1240190"/>
          <a:ext cx="6470316" cy="10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2. </a:t>
          </a:r>
          <a:r>
            <a:rPr lang="id-ID" sz="2000" kern="1200" dirty="0" err="1"/>
            <a:t>Input</a:t>
          </a:r>
          <a:r>
            <a:rPr lang="id-ID" sz="2000" kern="1200" dirty="0"/>
            <a:t> baris observasi pertama </a:t>
          </a:r>
          <a:r>
            <a:rPr lang="id-ID" sz="2000" kern="1200" dirty="0" err="1"/>
            <a:t>dataset</a:t>
          </a:r>
          <a:r>
            <a:rPr lang="id-ID" sz="2000" kern="1200" dirty="0"/>
            <a:t> ke </a:t>
          </a:r>
          <a:r>
            <a:rPr lang="id-ID" sz="2000" kern="1200" dirty="0" err="1"/>
            <a:t>input</a:t>
          </a:r>
          <a:r>
            <a:rPr lang="id-ID" sz="2000" kern="1200" dirty="0"/>
            <a:t> layer. 11 </a:t>
          </a:r>
          <a:r>
            <a:rPr lang="id-ID" sz="2000" kern="1200" dirty="0" err="1"/>
            <a:t>independent</a:t>
          </a:r>
          <a:r>
            <a:rPr lang="id-ID" sz="2000" kern="1200" dirty="0"/>
            <a:t> </a:t>
          </a:r>
          <a:r>
            <a:rPr lang="id-ID" sz="2000" kern="1200" dirty="0" err="1"/>
            <a:t>var</a:t>
          </a:r>
          <a:r>
            <a:rPr lang="id-ID" sz="2000" kern="1200" dirty="0"/>
            <a:t>. berarti 11 </a:t>
          </a:r>
          <a:r>
            <a:rPr lang="id-ID" sz="2000" kern="1200" dirty="0" err="1"/>
            <a:t>input</a:t>
          </a:r>
          <a:r>
            <a:rPr lang="id-ID" sz="2000" kern="1200" dirty="0"/>
            <a:t> </a:t>
          </a:r>
          <a:r>
            <a:rPr lang="id-ID" sz="2000" kern="1200" dirty="0" err="1"/>
            <a:t>node</a:t>
          </a:r>
          <a:r>
            <a:rPr lang="id-ID" sz="2000" kern="1200" dirty="0"/>
            <a:t>. Ditentukan 6 </a:t>
          </a:r>
          <a:r>
            <a:rPr lang="id-ID" sz="2000" kern="1200" dirty="0" err="1"/>
            <a:t>node</a:t>
          </a:r>
          <a:r>
            <a:rPr lang="id-ID" sz="2000" kern="1200" dirty="0"/>
            <a:t> di </a:t>
          </a:r>
          <a:r>
            <a:rPr lang="id-ID" sz="2000" kern="1200" dirty="0" err="1"/>
            <a:t>hidden</a:t>
          </a:r>
          <a:r>
            <a:rPr lang="id-ID" sz="2000" kern="1200" dirty="0"/>
            <a:t> layer (11+1)/2</a:t>
          </a:r>
          <a:endParaRPr lang="en-US" sz="2000" kern="1200" dirty="0"/>
        </a:p>
      </dsp:txBody>
      <dsp:txXfrm>
        <a:off x="572624" y="1270926"/>
        <a:ext cx="5184850" cy="987919"/>
      </dsp:txXfrm>
    </dsp:sp>
    <dsp:sp modelId="{BD29CB98-2AF7-42C3-88AB-6987A2159071}">
      <dsp:nvSpPr>
        <dsp:cNvPr id="0" name=""/>
        <dsp:cNvSpPr/>
      </dsp:nvSpPr>
      <dsp:spPr>
        <a:xfrm>
          <a:off x="1075690" y="2480380"/>
          <a:ext cx="6470316" cy="10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3. </a:t>
          </a:r>
          <a:r>
            <a:rPr lang="id-ID" sz="2000" kern="1200" dirty="0" err="1"/>
            <a:t>Forward</a:t>
          </a:r>
          <a:r>
            <a:rPr lang="id-ID" sz="2000" kern="1200" dirty="0"/>
            <a:t> </a:t>
          </a:r>
          <a:r>
            <a:rPr lang="id-ID" sz="2000" kern="1200" dirty="0" err="1"/>
            <a:t>propagation</a:t>
          </a:r>
          <a:r>
            <a:rPr lang="id-ID" sz="2000" kern="1200" dirty="0"/>
            <a:t> dengan </a:t>
          </a:r>
          <a:r>
            <a:rPr lang="id-ID" sz="2000" kern="1200" dirty="0" err="1"/>
            <a:t>rectifier</a:t>
          </a:r>
          <a:r>
            <a:rPr lang="id-ID" sz="2000" kern="1200" dirty="0"/>
            <a:t> </a:t>
          </a:r>
          <a:r>
            <a:rPr lang="id-ID" sz="2000" kern="1200" dirty="0" err="1"/>
            <a:t>function</a:t>
          </a:r>
          <a:r>
            <a:rPr lang="id-ID" sz="2000" kern="1200" dirty="0"/>
            <a:t> </a:t>
          </a:r>
          <a:r>
            <a:rPr lang="id-ID" sz="2000" kern="1200" dirty="0" err="1"/>
            <a:t>utk</a:t>
          </a:r>
          <a:r>
            <a:rPr lang="id-ID" sz="2000" kern="1200" dirty="0"/>
            <a:t> </a:t>
          </a:r>
          <a:r>
            <a:rPr lang="id-ID" sz="2000" kern="1200" dirty="0" err="1"/>
            <a:t>hidden</a:t>
          </a:r>
          <a:r>
            <a:rPr lang="id-ID" sz="2000" kern="1200" dirty="0"/>
            <a:t> </a:t>
          </a:r>
          <a:r>
            <a:rPr lang="id-ID" sz="2000" kern="1200" dirty="0" err="1"/>
            <a:t>layers</a:t>
          </a:r>
          <a:r>
            <a:rPr lang="id-ID" sz="2000" kern="1200" dirty="0"/>
            <a:t>, dan </a:t>
          </a:r>
          <a:r>
            <a:rPr lang="id-ID" sz="2000" kern="1200" dirty="0" err="1"/>
            <a:t>sigmoid</a:t>
          </a:r>
          <a:r>
            <a:rPr lang="id-ID" sz="2000" kern="1200" dirty="0"/>
            <a:t> </a:t>
          </a:r>
          <a:r>
            <a:rPr lang="id-ID" sz="2000" kern="1200" dirty="0" err="1"/>
            <a:t>activation</a:t>
          </a:r>
          <a:r>
            <a:rPr lang="id-ID" sz="2000" kern="1200" dirty="0"/>
            <a:t> </a:t>
          </a:r>
          <a:r>
            <a:rPr lang="id-ID" sz="2000" kern="1200" dirty="0" err="1"/>
            <a:t>function</a:t>
          </a:r>
          <a:r>
            <a:rPr lang="id-ID" sz="2000" kern="1200" dirty="0"/>
            <a:t> </a:t>
          </a:r>
          <a:r>
            <a:rPr lang="id-ID" sz="2000" kern="1200" dirty="0" err="1"/>
            <a:t>utk</a:t>
          </a:r>
          <a:r>
            <a:rPr lang="id-ID" sz="2000" kern="1200" dirty="0"/>
            <a:t> </a:t>
          </a:r>
          <a:r>
            <a:rPr lang="id-ID" sz="2000" kern="1200" dirty="0" err="1"/>
            <a:t>output</a:t>
          </a:r>
          <a:r>
            <a:rPr lang="id-ID" sz="2000" kern="1200" dirty="0"/>
            <a:t> layer </a:t>
          </a:r>
          <a:endParaRPr lang="en-US" sz="2000" kern="1200" dirty="0"/>
        </a:p>
      </dsp:txBody>
      <dsp:txXfrm>
        <a:off x="1106426" y="2511116"/>
        <a:ext cx="5192938" cy="987919"/>
      </dsp:txXfrm>
    </dsp:sp>
    <dsp:sp modelId="{16965A2F-9D33-40DC-ABB6-6242E445C14C}">
      <dsp:nvSpPr>
        <dsp:cNvPr id="0" name=""/>
        <dsp:cNvSpPr/>
      </dsp:nvSpPr>
      <dsp:spPr>
        <a:xfrm>
          <a:off x="1617579" y="3720570"/>
          <a:ext cx="6470316" cy="104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4. Membandingkan hasil prediksi </a:t>
          </a:r>
          <a:r>
            <a:rPr lang="id-ID" sz="2000" kern="1200" dirty="0" err="1"/>
            <a:t>nya</a:t>
          </a:r>
          <a:r>
            <a:rPr lang="id-ID" sz="2000" kern="1200" dirty="0"/>
            <a:t> dengan hasil sebenar </a:t>
          </a:r>
          <a:r>
            <a:rPr lang="id-ID" sz="2000" kern="1200" dirty="0" err="1"/>
            <a:t>nya</a:t>
          </a:r>
          <a:r>
            <a:rPr lang="id-ID" sz="2000" kern="1200" dirty="0"/>
            <a:t>, mengukur </a:t>
          </a:r>
          <a:r>
            <a:rPr lang="id-ID" sz="2000" kern="1200" dirty="0" err="1"/>
            <a:t>error</a:t>
          </a:r>
          <a:r>
            <a:rPr lang="id-ID" sz="2000" kern="1200" dirty="0"/>
            <a:t> yang dihasilkan</a:t>
          </a:r>
          <a:endParaRPr lang="en-US" sz="2000" kern="1200" dirty="0"/>
        </a:p>
      </dsp:txBody>
      <dsp:txXfrm>
        <a:off x="1648315" y="3751306"/>
        <a:ext cx="5184850" cy="987919"/>
      </dsp:txXfrm>
    </dsp:sp>
    <dsp:sp modelId="{7663D79F-9D07-41A7-8EB1-7A693F561301}">
      <dsp:nvSpPr>
        <dsp:cNvPr id="0" name=""/>
        <dsp:cNvSpPr/>
      </dsp:nvSpPr>
      <dsp:spPr>
        <a:xfrm>
          <a:off x="5788211" y="803738"/>
          <a:ext cx="682104" cy="6821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941684" y="803738"/>
        <a:ext cx="375158" cy="513283"/>
      </dsp:txXfrm>
    </dsp:sp>
    <dsp:sp modelId="{2CB29AFD-68C6-4AFB-AD91-B036CB96B094}">
      <dsp:nvSpPr>
        <dsp:cNvPr id="0" name=""/>
        <dsp:cNvSpPr/>
      </dsp:nvSpPr>
      <dsp:spPr>
        <a:xfrm>
          <a:off x="6330100" y="2043928"/>
          <a:ext cx="682104" cy="6821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83573" y="2043928"/>
        <a:ext cx="375158" cy="513283"/>
      </dsp:txXfrm>
    </dsp:sp>
    <dsp:sp modelId="{63F4DD6A-503E-4A68-BCE5-A7034925BBCC}">
      <dsp:nvSpPr>
        <dsp:cNvPr id="0" name=""/>
        <dsp:cNvSpPr/>
      </dsp:nvSpPr>
      <dsp:spPr>
        <a:xfrm>
          <a:off x="6863901" y="3284118"/>
          <a:ext cx="682104" cy="6821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17374" y="3284118"/>
        <a:ext cx="375158" cy="5132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269F-97A3-4371-8A62-222F0EBEEF24}">
      <dsp:nvSpPr>
        <dsp:cNvPr id="0" name=""/>
        <dsp:cNvSpPr/>
      </dsp:nvSpPr>
      <dsp:spPr>
        <a:xfrm>
          <a:off x="0" y="0"/>
          <a:ext cx="6874710" cy="14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5. </a:t>
          </a:r>
          <a:r>
            <a:rPr lang="id-ID" sz="2500" kern="1200" dirty="0" err="1"/>
            <a:t>Back-propagated</a:t>
          </a:r>
          <a:r>
            <a:rPr lang="id-ID" sz="2500" kern="1200" baseline="0" dirty="0"/>
            <a:t> </a:t>
          </a:r>
          <a:r>
            <a:rPr lang="id-ID" sz="2500" kern="1200" baseline="0" dirty="0" err="1"/>
            <a:t>error</a:t>
          </a:r>
          <a:r>
            <a:rPr lang="id-ID" sz="2500" kern="1200" baseline="0" dirty="0"/>
            <a:t> langkah sebelum </a:t>
          </a:r>
          <a:r>
            <a:rPr lang="id-ID" sz="2500" kern="1200" baseline="0" dirty="0" err="1"/>
            <a:t>nya</a:t>
          </a:r>
          <a:r>
            <a:rPr lang="id-ID" sz="2500" kern="1200" baseline="0" dirty="0"/>
            <a:t> ke neural </a:t>
          </a:r>
          <a:r>
            <a:rPr lang="id-ID" sz="2500" kern="1200" baseline="0" dirty="0" err="1"/>
            <a:t>network</a:t>
          </a:r>
          <a:r>
            <a:rPr lang="id-ID" sz="2500" kern="1200" baseline="0" dirty="0"/>
            <a:t> dari kanan ke kiri, </a:t>
          </a:r>
          <a:r>
            <a:rPr lang="id-ID" sz="2500" kern="1200" baseline="0" dirty="0" err="1"/>
            <a:t>update</a:t>
          </a:r>
          <a:r>
            <a:rPr lang="id-ID" sz="2500" kern="1200" baseline="0" dirty="0"/>
            <a:t> bobot</a:t>
          </a:r>
          <a:endParaRPr lang="en-US" sz="2500" kern="1200" dirty="0"/>
        </a:p>
      </dsp:txBody>
      <dsp:txXfrm>
        <a:off x="41912" y="41912"/>
        <a:ext cx="5330562" cy="1347164"/>
      </dsp:txXfrm>
    </dsp:sp>
    <dsp:sp modelId="{6F00D73F-876B-44AA-B54A-BC047894E20D}">
      <dsp:nvSpPr>
        <dsp:cNvPr id="0" name=""/>
        <dsp:cNvSpPr/>
      </dsp:nvSpPr>
      <dsp:spPr>
        <a:xfrm>
          <a:off x="606592" y="1669486"/>
          <a:ext cx="6874710" cy="14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6. Ulangi langkah 1-5, </a:t>
          </a:r>
          <a:r>
            <a:rPr lang="id-ID" sz="2500" kern="1200" dirty="0" err="1"/>
            <a:t>update</a:t>
          </a:r>
          <a:r>
            <a:rPr lang="id-ID" sz="2500" kern="1200" dirty="0"/>
            <a:t> bobot </a:t>
          </a:r>
          <a:r>
            <a:rPr lang="id-ID" sz="2500" kern="1200" dirty="0" err="1"/>
            <a:t>nya</a:t>
          </a:r>
          <a:r>
            <a:rPr lang="id-ID" sz="2500" kern="1200" dirty="0"/>
            <a:t> setiap satu </a:t>
          </a:r>
          <a:r>
            <a:rPr lang="id-ID" sz="2500" kern="1200" dirty="0" err="1"/>
            <a:t>batch</a:t>
          </a:r>
          <a:r>
            <a:rPr lang="id-ID" sz="2500" kern="1200" dirty="0"/>
            <a:t> observasi (diambil per 10 data) </a:t>
          </a:r>
          <a:endParaRPr lang="en-US" sz="2500" kern="1200" dirty="0"/>
        </a:p>
      </dsp:txBody>
      <dsp:txXfrm>
        <a:off x="648504" y="1711398"/>
        <a:ext cx="5254152" cy="1347164"/>
      </dsp:txXfrm>
    </dsp:sp>
    <dsp:sp modelId="{DED33516-0A3B-4F6F-AD15-45A71FCB917C}">
      <dsp:nvSpPr>
        <dsp:cNvPr id="0" name=""/>
        <dsp:cNvSpPr/>
      </dsp:nvSpPr>
      <dsp:spPr>
        <a:xfrm>
          <a:off x="1213184" y="3338973"/>
          <a:ext cx="6874710" cy="14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7. Saat semua </a:t>
          </a:r>
          <a:r>
            <a:rPr lang="id-ID" sz="2500" kern="1200" dirty="0" err="1"/>
            <a:t>training</a:t>
          </a:r>
          <a:r>
            <a:rPr lang="id-ID" sz="2500" kern="1200" dirty="0"/>
            <a:t> set sudah melalui jaringan ANN, itu satu </a:t>
          </a:r>
          <a:r>
            <a:rPr lang="id-ID" sz="2500" kern="1200" dirty="0" err="1"/>
            <a:t>epoch</a:t>
          </a:r>
          <a:r>
            <a:rPr lang="id-ID" sz="2500" kern="1200" dirty="0"/>
            <a:t>. Run sebanyak </a:t>
          </a:r>
          <a:r>
            <a:rPr lang="id-ID" sz="2500" kern="1200" dirty="0" err="1"/>
            <a:t>epochs</a:t>
          </a:r>
          <a:r>
            <a:rPr lang="id-ID" sz="2500" kern="1200" dirty="0"/>
            <a:t> </a:t>
          </a:r>
          <a:r>
            <a:rPr lang="id-ID" sz="2500" kern="1200" dirty="0" err="1"/>
            <a:t>nya</a:t>
          </a:r>
          <a:r>
            <a:rPr lang="id-ID" sz="2500" kern="1200" dirty="0"/>
            <a:t> (di tentukan 100)</a:t>
          </a:r>
          <a:endParaRPr lang="en-US" sz="2500" kern="1200" dirty="0"/>
        </a:p>
      </dsp:txBody>
      <dsp:txXfrm>
        <a:off x="1255096" y="3380885"/>
        <a:ext cx="5254152" cy="1347164"/>
      </dsp:txXfrm>
    </dsp:sp>
    <dsp:sp modelId="{0D1444CE-B8D5-4C13-ACB4-8816F7DB1109}">
      <dsp:nvSpPr>
        <dsp:cNvPr id="0" name=""/>
        <dsp:cNvSpPr/>
      </dsp:nvSpPr>
      <dsp:spPr>
        <a:xfrm>
          <a:off x="5944568" y="1085166"/>
          <a:ext cx="930142" cy="930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53850" y="1085166"/>
        <a:ext cx="511578" cy="699932"/>
      </dsp:txXfrm>
    </dsp:sp>
    <dsp:sp modelId="{330D8107-EA95-4060-A9C6-29B275EEDD5A}">
      <dsp:nvSpPr>
        <dsp:cNvPr id="0" name=""/>
        <dsp:cNvSpPr/>
      </dsp:nvSpPr>
      <dsp:spPr>
        <a:xfrm>
          <a:off x="6551160" y="2745113"/>
          <a:ext cx="930142" cy="930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60442" y="2745113"/>
        <a:ext cx="511578" cy="6999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8C984-BD6E-4520-8BA4-B59175563EB3}">
      <dsp:nvSpPr>
        <dsp:cNvPr id="0" name=""/>
        <dsp:cNvSpPr/>
      </dsp:nvSpPr>
      <dsp:spPr>
        <a:xfrm>
          <a:off x="275236" y="2057"/>
          <a:ext cx="7990210" cy="4794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i="1" kern="1200" dirty="0"/>
            <a:t>P</a:t>
          </a:r>
          <a:r>
            <a:rPr lang="id-ID" sz="4300" i="1" kern="1200" dirty="0" err="1"/>
            <a:t>redicting</a:t>
          </a:r>
          <a:r>
            <a:rPr lang="en-US" sz="4300" i="1" kern="1200" dirty="0"/>
            <a:t> C</a:t>
          </a:r>
          <a:r>
            <a:rPr lang="id-ID" sz="4300" i="1" kern="1200" dirty="0" err="1"/>
            <a:t>ustomer</a:t>
          </a:r>
          <a:r>
            <a:rPr lang="en-US" sz="4300" i="1" kern="1200" dirty="0"/>
            <a:t> C</a:t>
          </a:r>
          <a:r>
            <a:rPr lang="id-ID" sz="4300" i="1" kern="1200" dirty="0" err="1"/>
            <a:t>hurn</a:t>
          </a:r>
          <a:r>
            <a:rPr lang="en-US" sz="4300" i="1" kern="1200" dirty="0"/>
            <a:t> </a:t>
          </a:r>
          <a:r>
            <a:rPr lang="id-ID" sz="4300" i="1" kern="1200" dirty="0"/>
            <a:t>in </a:t>
          </a:r>
          <a:r>
            <a:rPr lang="en-US" sz="4300" i="1" kern="1200" dirty="0"/>
            <a:t>B</a:t>
          </a:r>
          <a:r>
            <a:rPr lang="id-ID" sz="4300" i="1" kern="1200" dirty="0" err="1"/>
            <a:t>anking</a:t>
          </a:r>
          <a:r>
            <a:rPr lang="id-ID" sz="4300" i="1" kern="1200" dirty="0"/>
            <a:t> </a:t>
          </a:r>
          <a:r>
            <a:rPr lang="en-US" sz="4300" i="1" kern="1200" dirty="0"/>
            <a:t>I</a:t>
          </a:r>
          <a:r>
            <a:rPr lang="id-ID" sz="4300" i="1" kern="1200" dirty="0" err="1"/>
            <a:t>ndustry</a:t>
          </a:r>
          <a:r>
            <a:rPr lang="en-US" sz="4300" i="1" kern="1200" dirty="0"/>
            <a:t> U</a:t>
          </a:r>
          <a:r>
            <a:rPr lang="id-ID" sz="4300" i="1" kern="1200" dirty="0"/>
            <a:t>sing</a:t>
          </a:r>
          <a:r>
            <a:rPr lang="en-US" sz="4300" i="1" kern="1200" dirty="0"/>
            <a:t> N</a:t>
          </a:r>
          <a:r>
            <a:rPr lang="id-ID" sz="4300" i="1" kern="1200" dirty="0" err="1"/>
            <a:t>eural</a:t>
          </a:r>
          <a:r>
            <a:rPr lang="en-US" sz="4300" i="1" kern="1200" dirty="0"/>
            <a:t> N</a:t>
          </a:r>
          <a:r>
            <a:rPr lang="id-ID" sz="4300" i="1" kern="1200" dirty="0" err="1"/>
            <a:t>etworks</a:t>
          </a:r>
          <a:r>
            <a:rPr lang="id-ID" sz="4300" i="1" kern="1200" dirty="0"/>
            <a:t> </a:t>
          </a:r>
        </a:p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300" i="1" kern="1200" dirty="0"/>
            <a:t>(</a:t>
          </a:r>
          <a:r>
            <a:rPr lang="en-US" sz="4300" i="1" kern="1200" dirty="0"/>
            <a:t>Interdisciplinary Description of Complex Systems 14(2), 116-124, 2016</a:t>
          </a:r>
          <a:r>
            <a:rPr lang="id-ID" sz="4300" i="1" kern="1200" dirty="0"/>
            <a:t>)</a:t>
          </a:r>
          <a:endParaRPr lang="en-US" sz="4300" i="1" kern="1200" dirty="0"/>
        </a:p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Alisa Bilal Zorić</a:t>
          </a:r>
        </a:p>
      </dsp:txBody>
      <dsp:txXfrm>
        <a:off x="275236" y="2057"/>
        <a:ext cx="7990210" cy="4794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4797-D46B-4916-9240-FA2CBEDEBC11}">
      <dsp:nvSpPr>
        <dsp:cNvPr id="0" name=""/>
        <dsp:cNvSpPr/>
      </dsp:nvSpPr>
      <dsp:spPr>
        <a:xfrm rot="16200000">
          <a:off x="-609709" y="611055"/>
          <a:ext cx="4722827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Independent </a:t>
          </a:r>
          <a:r>
            <a:rPr lang="id-ID" sz="2700" kern="1200" dirty="0" err="1"/>
            <a:t>Variables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Rownumber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CustomerID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Surname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CreditScore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Geography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/>
            <a:t>Gender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/>
            <a:t>Age</a:t>
          </a:r>
          <a:endParaRPr lang="en-US" sz="2100" kern="1200" dirty="0"/>
        </a:p>
      </dsp:txBody>
      <dsp:txXfrm rot="5400000">
        <a:off x="1347" y="944564"/>
        <a:ext cx="3500716" cy="2833697"/>
      </dsp:txXfrm>
    </dsp:sp>
    <dsp:sp modelId="{B54F2800-A064-48C0-87FE-51BC6A7E434B}">
      <dsp:nvSpPr>
        <dsp:cNvPr id="0" name=""/>
        <dsp:cNvSpPr/>
      </dsp:nvSpPr>
      <dsp:spPr>
        <a:xfrm rot="16200000">
          <a:off x="3153561" y="611055"/>
          <a:ext cx="4722827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Independent </a:t>
          </a:r>
          <a:r>
            <a:rPr lang="id-ID" sz="2700" kern="1200" dirty="0" err="1"/>
            <a:t>Variables</a:t>
          </a:r>
          <a:r>
            <a:rPr lang="id-ID" sz="2700" kern="1200" dirty="0"/>
            <a:t> (</a:t>
          </a:r>
          <a:r>
            <a:rPr lang="id-ID" sz="2700" kern="1200" dirty="0" err="1"/>
            <a:t>cont</a:t>
          </a:r>
          <a:r>
            <a:rPr lang="id-ID" sz="2700" kern="1200" dirty="0"/>
            <a:t>.)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Tenure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Balance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NumOfProducts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HasCrCard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IsActiveMember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EstimatedSalary</a:t>
          </a:r>
          <a:endParaRPr lang="en-US" sz="2100" kern="1200" dirty="0"/>
        </a:p>
      </dsp:txBody>
      <dsp:txXfrm rot="5400000">
        <a:off x="3764617" y="944564"/>
        <a:ext cx="3500716" cy="2833697"/>
      </dsp:txXfrm>
    </dsp:sp>
    <dsp:sp modelId="{1D02C51E-A690-464E-94AE-FB924246D790}">
      <dsp:nvSpPr>
        <dsp:cNvPr id="0" name=""/>
        <dsp:cNvSpPr/>
      </dsp:nvSpPr>
      <dsp:spPr>
        <a:xfrm rot="16200000">
          <a:off x="6916831" y="611055"/>
          <a:ext cx="4722827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 err="1"/>
            <a:t>Dependent</a:t>
          </a:r>
          <a:r>
            <a:rPr lang="id-ID" sz="2700" kern="1200" dirty="0"/>
            <a:t> </a:t>
          </a:r>
          <a:r>
            <a:rPr lang="id-ID" sz="2700" kern="1200" dirty="0" err="1"/>
            <a:t>Variable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kern="1200" dirty="0" err="1"/>
            <a:t>Exited</a:t>
          </a:r>
          <a:r>
            <a:rPr lang="id-ID" sz="2100" kern="1200" dirty="0"/>
            <a:t> (1 </a:t>
          </a:r>
          <a:r>
            <a:rPr lang="id-ID" sz="2100" kern="1200" dirty="0" err="1"/>
            <a:t>leave</a:t>
          </a:r>
          <a:r>
            <a:rPr lang="id-ID" sz="2100" kern="1200" dirty="0"/>
            <a:t>, 0 </a:t>
          </a:r>
          <a:r>
            <a:rPr lang="id-ID" sz="2100" kern="1200" dirty="0" err="1"/>
            <a:t>stay</a:t>
          </a:r>
          <a:r>
            <a:rPr lang="id-ID" sz="2100" kern="1200" dirty="0"/>
            <a:t>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 rot="5400000">
        <a:off x="7527887" y="944564"/>
        <a:ext cx="3500716" cy="2833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6AAB7-5ED4-4367-8B8B-0E18F1A4C076}">
      <dsp:nvSpPr>
        <dsp:cNvPr id="0" name=""/>
        <dsp:cNvSpPr/>
      </dsp:nvSpPr>
      <dsp:spPr>
        <a:xfrm>
          <a:off x="1321470" y="937950"/>
          <a:ext cx="2185204" cy="1802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/>
            <a:t>Matrix </a:t>
          </a:r>
          <a:r>
            <a:rPr lang="id-ID" sz="1400" kern="1200" dirty="0" err="1"/>
            <a:t>of</a:t>
          </a:r>
          <a:r>
            <a:rPr lang="id-ID" sz="1400" kern="1200" dirty="0"/>
            <a:t> </a:t>
          </a:r>
          <a:r>
            <a:rPr lang="id-ID" sz="1400" kern="1200" dirty="0" err="1"/>
            <a:t>Features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String</a:t>
          </a:r>
          <a:r>
            <a:rPr lang="id-ID" sz="1400" kern="1200" dirty="0"/>
            <a:t> </a:t>
          </a:r>
          <a:r>
            <a:rPr lang="id-ID" sz="1400" kern="1200" dirty="0" err="1"/>
            <a:t>to</a:t>
          </a:r>
          <a:r>
            <a:rPr lang="id-ID" sz="1400" kern="1200" dirty="0"/>
            <a:t> </a:t>
          </a:r>
          <a:r>
            <a:rPr lang="id-ID" sz="1400" kern="1200" dirty="0" err="1"/>
            <a:t>Number</a:t>
          </a:r>
          <a:r>
            <a:rPr lang="id-ID" sz="1400" kern="1200" dirty="0"/>
            <a:t> </a:t>
          </a:r>
          <a:r>
            <a:rPr lang="id-ID" sz="1400" kern="1200" dirty="0" err="1"/>
            <a:t>Encoding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Dummy</a:t>
          </a:r>
          <a:r>
            <a:rPr lang="id-ID" sz="1400" kern="1200" dirty="0"/>
            <a:t> </a:t>
          </a:r>
          <a:r>
            <a:rPr lang="id-ID" sz="1400" kern="1200" dirty="0" err="1"/>
            <a:t>Variables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/>
            <a:t>Data </a:t>
          </a:r>
          <a:r>
            <a:rPr lang="id-ID" sz="1400" kern="1200" dirty="0" err="1"/>
            <a:t>Split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Feature</a:t>
          </a:r>
          <a:r>
            <a:rPr lang="id-ID" sz="1400" kern="1200" dirty="0"/>
            <a:t> </a:t>
          </a:r>
          <a:r>
            <a:rPr lang="id-ID" sz="1400" kern="1200" dirty="0" err="1"/>
            <a:t>Scaling</a:t>
          </a:r>
          <a:endParaRPr lang="en-US" sz="1400" kern="1200" dirty="0"/>
        </a:p>
      </dsp:txBody>
      <dsp:txXfrm>
        <a:off x="1362947" y="979427"/>
        <a:ext cx="2102250" cy="1333167"/>
      </dsp:txXfrm>
    </dsp:sp>
    <dsp:sp modelId="{83C1CBCA-E000-4046-84B3-ECA6BBE95171}">
      <dsp:nvSpPr>
        <dsp:cNvPr id="0" name=""/>
        <dsp:cNvSpPr/>
      </dsp:nvSpPr>
      <dsp:spPr>
        <a:xfrm>
          <a:off x="2492169" y="1161312"/>
          <a:ext cx="2714048" cy="2714048"/>
        </a:xfrm>
        <a:prstGeom prst="leftCircularArrow">
          <a:avLst>
            <a:gd name="adj1" fmla="val 4267"/>
            <a:gd name="adj2" fmla="val 539357"/>
            <a:gd name="adj3" fmla="val 2314867"/>
            <a:gd name="adj4" fmla="val 9024489"/>
            <a:gd name="adj5" fmla="val 49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33389-51A5-4D6F-B708-9A0E59ECC171}">
      <dsp:nvSpPr>
        <dsp:cNvPr id="0" name=""/>
        <dsp:cNvSpPr/>
      </dsp:nvSpPr>
      <dsp:spPr>
        <a:xfrm>
          <a:off x="1807071" y="2354072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 err="1"/>
            <a:t>Pre-process</a:t>
          </a:r>
          <a:r>
            <a:rPr lang="id-ID" sz="1700" kern="1200" dirty="0"/>
            <a:t> Data</a:t>
          </a:r>
          <a:endParaRPr lang="en-US" sz="1700" kern="1200" dirty="0"/>
        </a:p>
      </dsp:txBody>
      <dsp:txXfrm>
        <a:off x="1829695" y="2376696"/>
        <a:ext cx="1897155" cy="727181"/>
      </dsp:txXfrm>
    </dsp:sp>
    <dsp:sp modelId="{64779415-3555-4074-9AA0-6D68155A05CF}">
      <dsp:nvSpPr>
        <dsp:cNvPr id="0" name=""/>
        <dsp:cNvSpPr/>
      </dsp:nvSpPr>
      <dsp:spPr>
        <a:xfrm>
          <a:off x="4300972" y="937950"/>
          <a:ext cx="2185204" cy="1802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Input</a:t>
          </a:r>
          <a:r>
            <a:rPr lang="id-ID" sz="1400" kern="1200" dirty="0"/>
            <a:t> Layer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Hidden</a:t>
          </a:r>
          <a:r>
            <a:rPr lang="id-ID" sz="1400" kern="1200" dirty="0"/>
            <a:t> Layer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Output</a:t>
          </a:r>
          <a:r>
            <a:rPr lang="id-ID" sz="1400" kern="1200" dirty="0"/>
            <a:t> Layer</a:t>
          </a:r>
          <a:endParaRPr lang="en-US" sz="1400" kern="1200" dirty="0"/>
        </a:p>
      </dsp:txBody>
      <dsp:txXfrm>
        <a:off x="4342449" y="1365642"/>
        <a:ext cx="2102250" cy="1333167"/>
      </dsp:txXfrm>
    </dsp:sp>
    <dsp:sp modelId="{8101FC5D-27B8-4619-BA52-30E100A516AB}">
      <dsp:nvSpPr>
        <dsp:cNvPr id="0" name=""/>
        <dsp:cNvSpPr/>
      </dsp:nvSpPr>
      <dsp:spPr>
        <a:xfrm>
          <a:off x="5453461" y="-267790"/>
          <a:ext cx="2993268" cy="2993268"/>
        </a:xfrm>
        <a:prstGeom prst="circularArrow">
          <a:avLst>
            <a:gd name="adj1" fmla="val 3869"/>
            <a:gd name="adj2" fmla="val 484344"/>
            <a:gd name="adj3" fmla="val 19340145"/>
            <a:gd name="adj4" fmla="val 12575511"/>
            <a:gd name="adj5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92C63-7353-4CD9-9B88-CB30093833CF}">
      <dsp:nvSpPr>
        <dsp:cNvPr id="0" name=""/>
        <dsp:cNvSpPr/>
      </dsp:nvSpPr>
      <dsp:spPr>
        <a:xfrm>
          <a:off x="4786573" y="551735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/>
            <a:t>Membangun ANN (</a:t>
          </a:r>
          <a:r>
            <a:rPr lang="id-ID" sz="1700" kern="1200" dirty="0" err="1"/>
            <a:t>Sequential</a:t>
          </a:r>
          <a:r>
            <a:rPr lang="id-ID" sz="1700" kern="1200" dirty="0"/>
            <a:t>, </a:t>
          </a:r>
          <a:r>
            <a:rPr lang="id-ID" sz="1700" kern="1200" dirty="0" err="1"/>
            <a:t>Dense</a:t>
          </a:r>
          <a:r>
            <a:rPr lang="id-ID" sz="1700" kern="1200" dirty="0"/>
            <a:t>)</a:t>
          </a:r>
          <a:endParaRPr lang="en-US" sz="1700" kern="1200" dirty="0"/>
        </a:p>
      </dsp:txBody>
      <dsp:txXfrm>
        <a:off x="4809197" y="574359"/>
        <a:ext cx="1897155" cy="727181"/>
      </dsp:txXfrm>
    </dsp:sp>
    <dsp:sp modelId="{D4F632E7-3E09-414F-AF40-14DECE812DD7}">
      <dsp:nvSpPr>
        <dsp:cNvPr id="0" name=""/>
        <dsp:cNvSpPr/>
      </dsp:nvSpPr>
      <dsp:spPr>
        <a:xfrm>
          <a:off x="7280474" y="937950"/>
          <a:ext cx="2185204" cy="1802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/>
            <a:t>Fit ANN </a:t>
          </a:r>
          <a:r>
            <a:rPr lang="id-ID" sz="1400" kern="1200" dirty="0" err="1"/>
            <a:t>to</a:t>
          </a:r>
          <a:r>
            <a:rPr lang="id-ID" sz="1400" kern="1200" dirty="0"/>
            <a:t> </a:t>
          </a:r>
          <a:r>
            <a:rPr lang="id-ID" sz="1400" kern="1200" dirty="0" err="1"/>
            <a:t>Training</a:t>
          </a:r>
          <a:r>
            <a:rPr lang="id-ID" sz="1400" kern="1200" dirty="0"/>
            <a:t> 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 err="1"/>
            <a:t>Confusion</a:t>
          </a:r>
          <a:r>
            <a:rPr lang="id-ID" sz="1400" kern="1200" dirty="0"/>
            <a:t> Matrix </a:t>
          </a:r>
          <a:r>
            <a:rPr lang="id-ID" sz="1400" kern="1200" dirty="0" err="1"/>
            <a:t>Test</a:t>
          </a:r>
          <a:r>
            <a:rPr lang="id-ID" sz="1400" kern="1200" dirty="0"/>
            <a:t> 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400" kern="1200" dirty="0"/>
            <a:t>K-</a:t>
          </a:r>
          <a:r>
            <a:rPr lang="id-ID" sz="1400" kern="1200" dirty="0" err="1"/>
            <a:t>fold</a:t>
          </a:r>
          <a:r>
            <a:rPr lang="id-ID" sz="1400" kern="1200" dirty="0"/>
            <a:t> </a:t>
          </a:r>
          <a:r>
            <a:rPr lang="id-ID" sz="1400" kern="1200" dirty="0" err="1"/>
            <a:t>Cross</a:t>
          </a:r>
          <a:r>
            <a:rPr lang="id-ID" sz="1400" kern="1200" dirty="0"/>
            <a:t> </a:t>
          </a:r>
          <a:r>
            <a:rPr lang="id-ID" sz="1400" kern="1200" dirty="0" err="1"/>
            <a:t>Validation</a:t>
          </a:r>
          <a:r>
            <a:rPr lang="id-ID" sz="1400" kern="1200" dirty="0"/>
            <a:t> untuk akurasi yang relevan</a:t>
          </a:r>
          <a:endParaRPr lang="en-US" sz="1400" kern="1200" dirty="0"/>
        </a:p>
      </dsp:txBody>
      <dsp:txXfrm>
        <a:off x="7321951" y="979427"/>
        <a:ext cx="2102250" cy="1333167"/>
      </dsp:txXfrm>
    </dsp:sp>
    <dsp:sp modelId="{D10022D9-5081-4056-937E-4350C5B8DB23}">
      <dsp:nvSpPr>
        <dsp:cNvPr id="0" name=""/>
        <dsp:cNvSpPr/>
      </dsp:nvSpPr>
      <dsp:spPr>
        <a:xfrm>
          <a:off x="7766075" y="2354072"/>
          <a:ext cx="1942403" cy="772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700" kern="1200" dirty="0" err="1"/>
            <a:t>Training</a:t>
          </a:r>
          <a:r>
            <a:rPr lang="id-ID" sz="1700" kern="1200" dirty="0"/>
            <a:t>, </a:t>
          </a:r>
          <a:r>
            <a:rPr lang="id-ID" sz="1700" kern="1200" dirty="0" err="1"/>
            <a:t>Evaluation</a:t>
          </a:r>
          <a:r>
            <a:rPr lang="id-ID" sz="1700" kern="1200" dirty="0"/>
            <a:t> </a:t>
          </a:r>
          <a:r>
            <a:rPr lang="id-ID" sz="1700" kern="1200" dirty="0" err="1"/>
            <a:t>and</a:t>
          </a:r>
          <a:r>
            <a:rPr lang="id-ID" sz="1700" kern="1200" dirty="0"/>
            <a:t> </a:t>
          </a:r>
          <a:r>
            <a:rPr lang="id-ID" sz="1700" kern="1200" dirty="0" err="1"/>
            <a:t>Cross</a:t>
          </a:r>
          <a:r>
            <a:rPr lang="id-ID" sz="1700" kern="1200" dirty="0"/>
            <a:t> </a:t>
          </a:r>
          <a:r>
            <a:rPr lang="id-ID" sz="1700" kern="1200" dirty="0" err="1"/>
            <a:t>Validation</a:t>
          </a:r>
          <a:endParaRPr lang="en-US" sz="1700" kern="1200" dirty="0"/>
        </a:p>
      </dsp:txBody>
      <dsp:txXfrm>
        <a:off x="7788699" y="2376696"/>
        <a:ext cx="1897155" cy="727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756-82DC-4EB0-AE63-72969362C337}">
      <dsp:nvSpPr>
        <dsp:cNvPr id="0" name=""/>
        <dsp:cNvSpPr/>
      </dsp:nvSpPr>
      <dsp:spPr>
        <a:xfrm>
          <a:off x="821444" y="14"/>
          <a:ext cx="1379832" cy="1379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 err="1"/>
            <a:t>Training</a:t>
          </a:r>
          <a:r>
            <a:rPr lang="id-ID" sz="2000" kern="1200" dirty="0"/>
            <a:t>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8.000</a:t>
          </a:r>
          <a:endParaRPr lang="en-US" sz="2000" kern="1200" dirty="0"/>
        </a:p>
      </dsp:txBody>
      <dsp:txXfrm>
        <a:off x="1023516" y="202086"/>
        <a:ext cx="975688" cy="975688"/>
      </dsp:txXfrm>
    </dsp:sp>
    <dsp:sp modelId="{AD160BD3-7D70-4756-9735-329899080980}">
      <dsp:nvSpPr>
        <dsp:cNvPr id="0" name=""/>
        <dsp:cNvSpPr/>
      </dsp:nvSpPr>
      <dsp:spPr>
        <a:xfrm>
          <a:off x="1111208" y="1491889"/>
          <a:ext cx="800302" cy="80030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17288" y="1797924"/>
        <a:ext cx="588142" cy="188232"/>
      </dsp:txXfrm>
    </dsp:sp>
    <dsp:sp modelId="{33718088-CC3F-4358-997D-5CFE1F1F40CA}">
      <dsp:nvSpPr>
        <dsp:cNvPr id="0" name=""/>
        <dsp:cNvSpPr/>
      </dsp:nvSpPr>
      <dsp:spPr>
        <a:xfrm>
          <a:off x="821444" y="2404234"/>
          <a:ext cx="1379832" cy="1379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 err="1"/>
            <a:t>Test</a:t>
          </a:r>
          <a:r>
            <a:rPr lang="id-ID" sz="2000" kern="1200" dirty="0"/>
            <a:t>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2.000</a:t>
          </a:r>
          <a:endParaRPr lang="en-US" sz="2000" kern="1200" dirty="0"/>
        </a:p>
      </dsp:txBody>
      <dsp:txXfrm>
        <a:off x="1023516" y="2606306"/>
        <a:ext cx="975688" cy="975688"/>
      </dsp:txXfrm>
    </dsp:sp>
    <dsp:sp modelId="{AC702F11-A27D-43F4-99E8-0DA0EF6BD093}">
      <dsp:nvSpPr>
        <dsp:cNvPr id="0" name=""/>
        <dsp:cNvSpPr/>
      </dsp:nvSpPr>
      <dsp:spPr>
        <a:xfrm>
          <a:off x="2408251" y="1635391"/>
          <a:ext cx="438786" cy="513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08251" y="1738050"/>
        <a:ext cx="307150" cy="307979"/>
      </dsp:txXfrm>
    </dsp:sp>
    <dsp:sp modelId="{F9B5C307-30A4-4AEC-A786-B7821A906BF6}">
      <dsp:nvSpPr>
        <dsp:cNvPr id="0" name=""/>
        <dsp:cNvSpPr/>
      </dsp:nvSpPr>
      <dsp:spPr>
        <a:xfrm>
          <a:off x="3029176" y="512208"/>
          <a:ext cx="2759664" cy="2759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500" kern="1200" dirty="0" err="1"/>
            <a:t>Pre-processed</a:t>
          </a:r>
          <a:r>
            <a:rPr lang="id-ID" sz="3500" kern="1200" dirty="0"/>
            <a:t> Data 10.000</a:t>
          </a:r>
          <a:endParaRPr lang="en-US" sz="3500" kern="1200" dirty="0"/>
        </a:p>
      </dsp:txBody>
      <dsp:txXfrm>
        <a:off x="3433319" y="916351"/>
        <a:ext cx="1951378" cy="1951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DE10-8AE5-491F-AB4E-8D0ABFB4AC13}">
      <dsp:nvSpPr>
        <dsp:cNvPr id="0" name=""/>
        <dsp:cNvSpPr/>
      </dsp:nvSpPr>
      <dsp:spPr>
        <a:xfrm>
          <a:off x="0" y="1090773"/>
          <a:ext cx="8128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5A506-9612-4D20-8F97-145A8C0A5137}">
      <dsp:nvSpPr>
        <dsp:cNvPr id="0" name=""/>
        <dsp:cNvSpPr/>
      </dsp:nvSpPr>
      <dsp:spPr>
        <a:xfrm>
          <a:off x="406400" y="618453"/>
          <a:ext cx="568960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Banyak </a:t>
          </a:r>
          <a:r>
            <a:rPr lang="id-ID" sz="3200" kern="1200" dirty="0" err="1"/>
            <a:t>nya</a:t>
          </a:r>
          <a:r>
            <a:rPr lang="id-ID" sz="3200" kern="1200" dirty="0"/>
            <a:t> komputasi, kalkulasi yang intensif</a:t>
          </a:r>
          <a:endParaRPr lang="en-US" sz="3200" kern="1200" dirty="0"/>
        </a:p>
      </dsp:txBody>
      <dsp:txXfrm>
        <a:off x="452514" y="664567"/>
        <a:ext cx="5597372" cy="852412"/>
      </dsp:txXfrm>
    </dsp:sp>
    <dsp:sp modelId="{97ED75A1-6C58-4B70-86A5-8BF02A05DDEC}">
      <dsp:nvSpPr>
        <dsp:cNvPr id="0" name=""/>
        <dsp:cNvSpPr/>
      </dsp:nvSpPr>
      <dsp:spPr>
        <a:xfrm>
          <a:off x="0" y="2542293"/>
          <a:ext cx="8128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8E88-4A18-4C71-90CB-4DB54FCDF2B5}">
      <dsp:nvSpPr>
        <dsp:cNvPr id="0" name=""/>
        <dsp:cNvSpPr/>
      </dsp:nvSpPr>
      <dsp:spPr>
        <a:xfrm>
          <a:off x="406400" y="2069973"/>
          <a:ext cx="568960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Komputasi </a:t>
          </a:r>
          <a:r>
            <a:rPr lang="id-ID" sz="3200" kern="1200" dirty="0" err="1"/>
            <a:t>parallel</a:t>
          </a:r>
          <a:endParaRPr lang="en-US" sz="3200" kern="1200" dirty="0"/>
        </a:p>
      </dsp:txBody>
      <dsp:txXfrm>
        <a:off x="452514" y="2116087"/>
        <a:ext cx="5597372" cy="852412"/>
      </dsp:txXfrm>
    </dsp:sp>
    <dsp:sp modelId="{B9F01D52-4342-42C3-B974-6B045279E6C2}">
      <dsp:nvSpPr>
        <dsp:cNvPr id="0" name=""/>
        <dsp:cNvSpPr/>
      </dsp:nvSpPr>
      <dsp:spPr>
        <a:xfrm>
          <a:off x="0" y="3993813"/>
          <a:ext cx="8128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66C99-813E-4D39-9DF9-FDF62F28CC8E}">
      <dsp:nvSpPr>
        <dsp:cNvPr id="0" name=""/>
        <dsp:cNvSpPr/>
      </dsp:nvSpPr>
      <dsp:spPr>
        <a:xfrm>
          <a:off x="406400" y="3521493"/>
          <a:ext cx="568960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Potensi satu </a:t>
          </a:r>
          <a:r>
            <a:rPr lang="id-ID" sz="3200" kern="1200" dirty="0" err="1"/>
            <a:t>independent</a:t>
          </a:r>
          <a:r>
            <a:rPr lang="id-ID" sz="3200" kern="1200" dirty="0"/>
            <a:t> variabel mendominasi yang lain</a:t>
          </a:r>
          <a:endParaRPr lang="en-US" sz="3200" kern="1200" dirty="0"/>
        </a:p>
      </dsp:txBody>
      <dsp:txXfrm>
        <a:off x="452514" y="3567607"/>
        <a:ext cx="5597372" cy="852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98F6A0-E62C-4B2E-B0C6-56B1B43A419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9E31B6-BE7E-435C-B52B-30649CC0C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45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9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FD5473-1F60-4E3A-A549-40E2D169B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KLASIFIKASI NASABAH BANK</a:t>
            </a:r>
            <a:br>
              <a:rPr lang="id-ID" dirty="0"/>
            </a:br>
            <a:r>
              <a:rPr lang="id-ID" dirty="0"/>
              <a:t>DENGAN jaringan syaraf tiruan (ANN)</a:t>
            </a:r>
            <a:br>
              <a:rPr lang="id-ID" dirty="0"/>
            </a:br>
            <a:r>
              <a:rPr lang="id-ID" dirty="0"/>
              <a:t>DAN K-</a:t>
            </a:r>
            <a:r>
              <a:rPr lang="id-ID" dirty="0" err="1"/>
              <a:t>fold</a:t>
            </a:r>
            <a:r>
              <a:rPr lang="id-ID" dirty="0"/>
              <a:t> </a:t>
            </a:r>
            <a:r>
              <a:rPr lang="id-ID" dirty="0" err="1"/>
              <a:t>cross</a:t>
            </a:r>
            <a:r>
              <a:rPr lang="id-ID" dirty="0"/>
              <a:t> </a:t>
            </a:r>
            <a:r>
              <a:rPr lang="id-ID" dirty="0" err="1"/>
              <a:t>validation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E4C1D3F-8A41-4F3E-9A80-5FE8677A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Wira </a:t>
            </a:r>
            <a:r>
              <a:rPr lang="id-ID" sz="1800" dirty="0" err="1"/>
              <a:t>munggana</a:t>
            </a:r>
            <a:r>
              <a:rPr lang="id-ID" sz="1800" dirty="0"/>
              <a:t> (NIM: 33218301) - </a:t>
            </a:r>
            <a:r>
              <a:rPr lang="en-US" sz="1800" dirty="0"/>
              <a:t>https://github.com/idwira/klasifikasi-</a:t>
            </a:r>
            <a:r>
              <a:rPr lang="id-ID" sz="1800" dirty="0"/>
              <a:t>NASABAH</a:t>
            </a:r>
          </a:p>
        </p:txBody>
      </p:sp>
    </p:spTree>
    <p:extLst>
      <p:ext uri="{BB962C8B-B14F-4D97-AF65-F5344CB8AC3E}">
        <p14:creationId xmlns:p14="http://schemas.microsoft.com/office/powerpoint/2010/main" val="246384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3 – Membuat </a:t>
            </a:r>
            <a:r>
              <a:rPr lang="id-ID" dirty="0" err="1"/>
              <a:t>dummy</a:t>
            </a:r>
            <a:r>
              <a:rPr lang="id-ID" dirty="0"/>
              <a:t> </a:t>
            </a:r>
            <a:r>
              <a:rPr lang="id-ID" dirty="0" err="1"/>
              <a:t>variables</a:t>
            </a:r>
            <a:r>
              <a:rPr lang="id-ID" dirty="0"/>
              <a:t> untuk tiga </a:t>
            </a:r>
            <a:r>
              <a:rPr lang="id-ID" dirty="0" err="1"/>
              <a:t>country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Tiga </a:t>
            </a:r>
            <a:r>
              <a:rPr lang="id-ID" dirty="0" err="1"/>
              <a:t>dummy</a:t>
            </a:r>
            <a:r>
              <a:rPr lang="id-ID" dirty="0"/>
              <a:t> variabel untuk masing-masing </a:t>
            </a:r>
            <a:r>
              <a:rPr lang="id-ID" dirty="0" err="1"/>
              <a:t>country</a:t>
            </a:r>
            <a:r>
              <a:rPr lang="id-ID" dirty="0"/>
              <a:t>; </a:t>
            </a:r>
            <a:r>
              <a:rPr lang="id-ID" dirty="0" err="1"/>
              <a:t>France</a:t>
            </a:r>
            <a:r>
              <a:rPr lang="id-ID" dirty="0"/>
              <a:t>, </a:t>
            </a:r>
            <a:r>
              <a:rPr lang="id-ID" dirty="0" err="1"/>
              <a:t>Germany</a:t>
            </a:r>
            <a:r>
              <a:rPr lang="id-ID" dirty="0"/>
              <a:t> dan Spain: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5FF248B8-51C0-4641-A2D9-8A96DA24E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97" y="2387812"/>
            <a:ext cx="5692405" cy="4419202"/>
          </a:xfrm>
        </p:spPr>
      </p:pic>
    </p:spTree>
    <p:extLst>
      <p:ext uri="{BB962C8B-B14F-4D97-AF65-F5344CB8AC3E}">
        <p14:creationId xmlns:p14="http://schemas.microsoft.com/office/powerpoint/2010/main" val="217883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3 </a:t>
            </a:r>
            <a:r>
              <a:rPr lang="id-ID" dirty="0" err="1"/>
              <a:t>cont</a:t>
            </a:r>
            <a:r>
              <a:rPr lang="id-ID" dirty="0"/>
              <a:t>. – </a:t>
            </a:r>
            <a:r>
              <a:rPr lang="id-ID" dirty="0" err="1"/>
              <a:t>duA</a:t>
            </a:r>
            <a:r>
              <a:rPr lang="id-ID" dirty="0"/>
              <a:t> </a:t>
            </a:r>
            <a:r>
              <a:rPr lang="id-ID" dirty="0" err="1"/>
              <a:t>variables</a:t>
            </a:r>
            <a:r>
              <a:rPr lang="id-ID" dirty="0"/>
              <a:t> </a:t>
            </a:r>
            <a:r>
              <a:rPr lang="id-ID" dirty="0" err="1"/>
              <a:t>utk</a:t>
            </a:r>
            <a:r>
              <a:rPr lang="id-ID" dirty="0"/>
              <a:t> tiga </a:t>
            </a:r>
            <a:r>
              <a:rPr lang="id-ID" dirty="0" err="1"/>
              <a:t>country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Membuang 1 </a:t>
            </a:r>
            <a:r>
              <a:rPr lang="id-ID" dirty="0" err="1"/>
              <a:t>dummy</a:t>
            </a:r>
            <a:r>
              <a:rPr lang="id-ID" dirty="0"/>
              <a:t> </a:t>
            </a:r>
            <a:r>
              <a:rPr lang="id-ID" dirty="0" err="1"/>
              <a:t>variable</a:t>
            </a:r>
            <a:r>
              <a:rPr lang="id-ID" dirty="0"/>
              <a:t> </a:t>
            </a:r>
            <a:r>
              <a:rPr lang="id-ID" dirty="0" err="1"/>
              <a:t>country</a:t>
            </a:r>
            <a:r>
              <a:rPr lang="id-ID" dirty="0"/>
              <a:t>, menghindari </a:t>
            </a:r>
            <a:r>
              <a:rPr lang="id-ID" dirty="0" err="1"/>
              <a:t>dummy</a:t>
            </a:r>
            <a:r>
              <a:rPr lang="id-ID" dirty="0"/>
              <a:t> </a:t>
            </a:r>
            <a:r>
              <a:rPr lang="id-ID" dirty="0" err="1"/>
              <a:t>variable</a:t>
            </a:r>
            <a:r>
              <a:rPr lang="id-ID" dirty="0"/>
              <a:t> trap. </a:t>
            </a:r>
            <a:r>
              <a:rPr lang="id-ID" dirty="0" err="1"/>
              <a:t>Pre-process</a:t>
            </a:r>
            <a:r>
              <a:rPr lang="id-ID" dirty="0"/>
              <a:t> data sudah selesai.</a:t>
            </a:r>
          </a:p>
        </p:txBody>
      </p:sp>
      <p:pic>
        <p:nvPicPr>
          <p:cNvPr id="12" name="Tampungan Konten 11">
            <a:extLst>
              <a:ext uri="{FF2B5EF4-FFF2-40B4-BE49-F238E27FC236}">
                <a16:creationId xmlns:a16="http://schemas.microsoft.com/office/drawing/2014/main" id="{4D4E97E6-B93F-4E68-B65B-3C36064C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31" y="2401583"/>
            <a:ext cx="7570365" cy="4321460"/>
          </a:xfrm>
        </p:spPr>
      </p:pic>
    </p:spTree>
    <p:extLst>
      <p:ext uri="{BB962C8B-B14F-4D97-AF65-F5344CB8AC3E}">
        <p14:creationId xmlns:p14="http://schemas.microsoft.com/office/powerpoint/2010/main" val="43879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4 – MEMBAGI DATA (</a:t>
            </a:r>
            <a:r>
              <a:rPr lang="id-ID" dirty="0" err="1"/>
              <a:t>Training</a:t>
            </a:r>
            <a:r>
              <a:rPr lang="id-ID" dirty="0"/>
              <a:t> dan </a:t>
            </a:r>
            <a:r>
              <a:rPr lang="id-ID" dirty="0" err="1"/>
              <a:t>test</a:t>
            </a:r>
            <a:r>
              <a:rPr lang="id-ID" dirty="0"/>
              <a:t>/observasi)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Membagi </a:t>
            </a:r>
            <a:r>
              <a:rPr lang="id-ID" dirty="0" err="1"/>
              <a:t>dataset</a:t>
            </a:r>
            <a:r>
              <a:rPr lang="id-ID" dirty="0"/>
              <a:t> ke dalam set </a:t>
            </a:r>
            <a:r>
              <a:rPr lang="id-ID" dirty="0" err="1"/>
              <a:t>training</a:t>
            </a:r>
            <a:r>
              <a:rPr lang="id-ID" dirty="0"/>
              <a:t> set dan set </a:t>
            </a:r>
            <a:r>
              <a:rPr lang="id-ID" dirty="0" err="1"/>
              <a:t>Test</a:t>
            </a:r>
            <a:r>
              <a:rPr lang="id-ID" dirty="0"/>
              <a:t>, </a:t>
            </a:r>
            <a:r>
              <a:rPr lang="id-ID" dirty="0" err="1"/>
              <a:t>train</a:t>
            </a:r>
            <a:r>
              <a:rPr lang="id-ID" dirty="0"/>
              <a:t> 8000 data, observasi </a:t>
            </a:r>
            <a:r>
              <a:rPr lang="id-ID" dirty="0" err="1"/>
              <a:t>test</a:t>
            </a:r>
            <a:r>
              <a:rPr lang="id-ID" dirty="0"/>
              <a:t> 2000 data</a:t>
            </a:r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25846"/>
              </p:ext>
            </p:extLst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5172D0-020B-4D42-A81F-A29E67C25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71083"/>
              </p:ext>
            </p:extLst>
          </p:nvPr>
        </p:nvGraphicFramePr>
        <p:xfrm>
          <a:off x="2790857" y="2737407"/>
          <a:ext cx="6610285" cy="3784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952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5 – </a:t>
            </a:r>
            <a:r>
              <a:rPr lang="id-ID" dirty="0" err="1"/>
              <a:t>feature</a:t>
            </a:r>
            <a:r>
              <a:rPr lang="id-ID" dirty="0"/>
              <a:t> </a:t>
            </a:r>
            <a:r>
              <a:rPr lang="id-ID" dirty="0" err="1"/>
              <a:t>scaling</a:t>
            </a:r>
            <a:r>
              <a:rPr lang="id-ID" dirty="0"/>
              <a:t>/</a:t>
            </a:r>
            <a:r>
              <a:rPr lang="id-ID" dirty="0" err="1"/>
              <a:t>normaLIZATON</a:t>
            </a:r>
            <a:r>
              <a:rPr lang="id-ID" dirty="0"/>
              <a:t> </a:t>
            </a:r>
            <a:br>
              <a:rPr lang="id-ID" dirty="0"/>
            </a:br>
            <a:r>
              <a:rPr lang="id-ID" dirty="0" err="1"/>
              <a:t>sklearn</a:t>
            </a:r>
            <a:r>
              <a:rPr lang="id-ID" dirty="0"/>
              <a:t> (</a:t>
            </a:r>
            <a:r>
              <a:rPr lang="id-ID" dirty="0" err="1"/>
              <a:t>standard</a:t>
            </a:r>
            <a:r>
              <a:rPr lang="id-ID" dirty="0"/>
              <a:t> </a:t>
            </a:r>
            <a:r>
              <a:rPr lang="id-ID" dirty="0" err="1"/>
              <a:t>scaler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A9DE08-9BBE-44E3-B04B-323F2970D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82713"/>
              </p:ext>
            </p:extLst>
          </p:nvPr>
        </p:nvGraphicFramePr>
        <p:xfrm>
          <a:off x="2032000" y="16152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93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5 – </a:t>
            </a:r>
            <a:r>
              <a:rPr lang="id-ID" dirty="0" err="1"/>
              <a:t>feature</a:t>
            </a:r>
            <a:r>
              <a:rPr lang="id-ID" dirty="0"/>
              <a:t> </a:t>
            </a:r>
            <a:r>
              <a:rPr lang="id-ID" dirty="0" err="1"/>
              <a:t>scaling</a:t>
            </a:r>
            <a:r>
              <a:rPr lang="id-ID" dirty="0"/>
              <a:t>/</a:t>
            </a:r>
            <a:r>
              <a:rPr lang="id-ID" dirty="0" err="1"/>
              <a:t>normaLIZATON</a:t>
            </a:r>
            <a:r>
              <a:rPr lang="id-ID" dirty="0"/>
              <a:t> </a:t>
            </a:r>
            <a:r>
              <a:rPr lang="id-ID" dirty="0" err="1"/>
              <a:t>independent</a:t>
            </a:r>
            <a:r>
              <a:rPr lang="id-ID" dirty="0"/>
              <a:t> </a:t>
            </a:r>
            <a:r>
              <a:rPr lang="id-ID" dirty="0" err="1"/>
              <a:t>var</a:t>
            </a:r>
            <a:r>
              <a:rPr lang="id-ID" dirty="0"/>
              <a:t>. </a:t>
            </a:r>
            <a:br>
              <a:rPr lang="id-ID" dirty="0"/>
            </a:br>
            <a:r>
              <a:rPr lang="id-ID" dirty="0" err="1"/>
              <a:t>sklearn</a:t>
            </a:r>
            <a:r>
              <a:rPr lang="id-ID" dirty="0"/>
              <a:t> (</a:t>
            </a:r>
            <a:r>
              <a:rPr lang="id-ID" dirty="0" err="1"/>
              <a:t>standard</a:t>
            </a:r>
            <a:r>
              <a:rPr lang="id-ID" dirty="0"/>
              <a:t> </a:t>
            </a:r>
            <a:r>
              <a:rPr lang="id-ID" dirty="0" err="1"/>
              <a:t>scaler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ambar 5">
            <a:extLst>
              <a:ext uri="{FF2B5EF4-FFF2-40B4-BE49-F238E27FC236}">
                <a16:creationId xmlns:a16="http://schemas.microsoft.com/office/drawing/2014/main" id="{EE9C9F5F-B085-4D06-93BE-035FFA3BA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95" y="4112598"/>
            <a:ext cx="7956959" cy="2609984"/>
          </a:xfrm>
          <a:prstGeom prst="rect">
            <a:avLst/>
          </a:prstGeom>
        </p:spPr>
      </p:pic>
      <p:pic>
        <p:nvPicPr>
          <p:cNvPr id="9" name="Tampungan Konten 11">
            <a:extLst>
              <a:ext uri="{FF2B5EF4-FFF2-40B4-BE49-F238E27FC236}">
                <a16:creationId xmlns:a16="http://schemas.microsoft.com/office/drawing/2014/main" id="{94EB2134-499A-41F5-A58D-1B6AD5E8D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8" y="1788552"/>
            <a:ext cx="4071281" cy="2324046"/>
          </a:xfrm>
          <a:prstGeom prst="rect">
            <a:avLst/>
          </a:prstGeom>
        </p:spPr>
      </p:pic>
      <p:cxnSp>
        <p:nvCxnSpPr>
          <p:cNvPr id="10" name="Konektor: Siku 9">
            <a:extLst>
              <a:ext uri="{FF2B5EF4-FFF2-40B4-BE49-F238E27FC236}">
                <a16:creationId xmlns:a16="http://schemas.microsoft.com/office/drawing/2014/main" id="{18B76FA5-2FD2-476E-8315-BB992CB104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6558" y="3118505"/>
            <a:ext cx="1155863" cy="7597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nektor Lurus 17">
            <a:extLst>
              <a:ext uri="{FF2B5EF4-FFF2-40B4-BE49-F238E27FC236}">
                <a16:creationId xmlns:a16="http://schemas.microsoft.com/office/drawing/2014/main" id="{50962110-759E-4165-8EA5-9ED9BD40BE3C}"/>
              </a:ext>
            </a:extLst>
          </p:cNvPr>
          <p:cNvCxnSpPr>
            <a:cxnSpLocks/>
          </p:cNvCxnSpPr>
          <p:nvPr/>
        </p:nvCxnSpPr>
        <p:spPr>
          <a:xfrm>
            <a:off x="4845377" y="2886001"/>
            <a:ext cx="2479249" cy="162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0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Membangun </a:t>
            </a:r>
            <a:r>
              <a:rPr lang="id-ID" dirty="0" err="1"/>
              <a:t>ArtiFIcial</a:t>
            </a:r>
            <a:r>
              <a:rPr lang="id-ID" dirty="0"/>
              <a:t> neural </a:t>
            </a:r>
            <a:r>
              <a:rPr lang="id-ID" dirty="0" err="1"/>
              <a:t>network</a:t>
            </a:r>
            <a:br>
              <a:rPr lang="id-ID" dirty="0"/>
            </a:br>
            <a:r>
              <a:rPr lang="id-ID" dirty="0"/>
              <a:t>langkah 1 – 4 dari 7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451BBC-0261-4253-9D07-4758A949F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2820"/>
              </p:ext>
            </p:extLst>
          </p:nvPr>
        </p:nvGraphicFramePr>
        <p:xfrm>
          <a:off x="2052052" y="1991344"/>
          <a:ext cx="8087895" cy="476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31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Membangun </a:t>
            </a:r>
            <a:r>
              <a:rPr lang="id-ID" dirty="0" err="1"/>
              <a:t>ArtiFIcial</a:t>
            </a:r>
            <a:r>
              <a:rPr lang="id-ID" dirty="0"/>
              <a:t> neural </a:t>
            </a:r>
            <a:r>
              <a:rPr lang="id-ID" dirty="0" err="1"/>
              <a:t>network</a:t>
            </a:r>
            <a:br>
              <a:rPr lang="id-ID" dirty="0"/>
            </a:br>
            <a:r>
              <a:rPr lang="id-ID" dirty="0"/>
              <a:t>langkah 5 – 7 dari 7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451BBC-0261-4253-9D07-4758A949F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074957"/>
              </p:ext>
            </p:extLst>
          </p:nvPr>
        </p:nvGraphicFramePr>
        <p:xfrm>
          <a:off x="2052052" y="1991344"/>
          <a:ext cx="8087895" cy="476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551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FIT ANN ke TRAINING SET</a:t>
            </a:r>
            <a:br>
              <a:rPr lang="id-ID" dirty="0"/>
            </a:br>
            <a:r>
              <a:rPr lang="id-ID" dirty="0" err="1"/>
              <a:t>Batch</a:t>
            </a:r>
            <a:r>
              <a:rPr lang="id-ID" dirty="0"/>
              <a:t> 10, </a:t>
            </a:r>
            <a:r>
              <a:rPr lang="id-ID" dirty="0" err="1"/>
              <a:t>Epochs</a:t>
            </a:r>
            <a:r>
              <a:rPr lang="id-ID" dirty="0"/>
              <a:t> 100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0" y="2134554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88731"/>
              </p:ext>
            </p:extLst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ambar 5">
            <a:extLst>
              <a:ext uri="{FF2B5EF4-FFF2-40B4-BE49-F238E27FC236}">
                <a16:creationId xmlns:a16="http://schemas.microsoft.com/office/drawing/2014/main" id="{82DEDD10-9163-4A88-826C-55B28F8C0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0" y="2869115"/>
            <a:ext cx="8550657" cy="3028979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CC11BDB7-BF88-4745-A203-5F506DAE75BF}"/>
              </a:ext>
            </a:extLst>
          </p:cNvPr>
          <p:cNvSpPr txBox="1"/>
          <p:nvPr/>
        </p:nvSpPr>
        <p:spPr>
          <a:xfrm>
            <a:off x="443060" y="1948997"/>
            <a:ext cx="8371002" cy="57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FD1A4A34-4E82-498A-9267-A8FD10573411}"/>
              </a:ext>
            </a:extLst>
          </p:cNvPr>
          <p:cNvSpPr txBox="1"/>
          <p:nvPr/>
        </p:nvSpPr>
        <p:spPr>
          <a:xfrm>
            <a:off x="443060" y="2025114"/>
            <a:ext cx="66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Akurasi tertinggi pada </a:t>
            </a:r>
            <a:r>
              <a:rPr lang="id-ID" sz="2400" dirty="0" err="1"/>
              <a:t>epoch</a:t>
            </a:r>
            <a:r>
              <a:rPr lang="id-ID" sz="2400" dirty="0"/>
              <a:t> 98/100 yaitu 86.36%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55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Membangun prediksi dan evaluasi model</a:t>
            </a:r>
            <a:br>
              <a:rPr lang="id-ID" dirty="0"/>
            </a:br>
            <a:r>
              <a:rPr lang="id-ID" dirty="0"/>
              <a:t>prediksi hasil </a:t>
            </a:r>
            <a:r>
              <a:rPr lang="id-ID" dirty="0" err="1"/>
              <a:t>test</a:t>
            </a:r>
            <a:r>
              <a:rPr lang="id-ID" dirty="0"/>
              <a:t> set &amp; </a:t>
            </a:r>
            <a:r>
              <a:rPr lang="id-ID" dirty="0" err="1"/>
              <a:t>Confusion</a:t>
            </a:r>
            <a:r>
              <a:rPr lang="id-ID" dirty="0"/>
              <a:t> </a:t>
            </a:r>
            <a:r>
              <a:rPr lang="id-ID" dirty="0" err="1"/>
              <a:t>matrix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0" y="2134554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Kotak Teks 6">
            <a:extLst>
              <a:ext uri="{FF2B5EF4-FFF2-40B4-BE49-F238E27FC236}">
                <a16:creationId xmlns:a16="http://schemas.microsoft.com/office/drawing/2014/main" id="{CC11BDB7-BF88-4745-A203-5F506DAE75BF}"/>
              </a:ext>
            </a:extLst>
          </p:cNvPr>
          <p:cNvSpPr txBox="1"/>
          <p:nvPr/>
        </p:nvSpPr>
        <p:spPr>
          <a:xfrm>
            <a:off x="443060" y="1948997"/>
            <a:ext cx="8371002" cy="57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FD1A4A34-4E82-498A-9267-A8FD10573411}"/>
              </a:ext>
            </a:extLst>
          </p:cNvPr>
          <p:cNvSpPr txBox="1"/>
          <p:nvPr/>
        </p:nvSpPr>
        <p:spPr>
          <a:xfrm>
            <a:off x="443059" y="2025114"/>
            <a:ext cx="10171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Kecenderungan nasabah akan keluar atau tidak di dalam persen, </a:t>
            </a:r>
          </a:p>
          <a:p>
            <a:r>
              <a:rPr lang="id-ID" sz="2000" dirty="0"/>
              <a:t>Karena </a:t>
            </a:r>
            <a:r>
              <a:rPr lang="id-ID" sz="2000" dirty="0" err="1"/>
              <a:t>dependent</a:t>
            </a:r>
            <a:r>
              <a:rPr lang="id-ID" sz="2000" dirty="0"/>
              <a:t> </a:t>
            </a:r>
            <a:r>
              <a:rPr lang="id-ID" sz="2000" dirty="0" err="1"/>
              <a:t>variable</a:t>
            </a:r>
            <a:r>
              <a:rPr lang="id-ID" sz="2000" dirty="0"/>
              <a:t> </a:t>
            </a:r>
            <a:r>
              <a:rPr lang="id-ID" sz="2000" dirty="0" err="1"/>
              <a:t>nya</a:t>
            </a:r>
            <a:r>
              <a:rPr lang="id-ID" sz="2000" dirty="0"/>
              <a:t> biner, maka bisa di tentukan:</a:t>
            </a:r>
          </a:p>
          <a:p>
            <a:r>
              <a:rPr lang="id-ID" sz="2000" dirty="0"/>
              <a:t>Jika hasil prediksi  &gt; 0.5 maka ‘</a:t>
            </a:r>
            <a:r>
              <a:rPr lang="id-ID" sz="2000" dirty="0" err="1"/>
              <a:t>True</a:t>
            </a:r>
            <a:r>
              <a:rPr lang="id-ID" sz="2000" dirty="0"/>
              <a:t>’</a:t>
            </a:r>
          </a:p>
          <a:p>
            <a:endParaRPr lang="id-ID" sz="2000" dirty="0"/>
          </a:p>
          <a:p>
            <a:r>
              <a:rPr lang="id-ID" sz="2000" dirty="0"/>
              <a:t>Dari </a:t>
            </a:r>
            <a:r>
              <a:rPr lang="id-ID" sz="2000" dirty="0" err="1"/>
              <a:t>Confusion</a:t>
            </a:r>
            <a:r>
              <a:rPr lang="id-ID" sz="2000" dirty="0"/>
              <a:t> Matrix </a:t>
            </a:r>
            <a:r>
              <a:rPr lang="id-ID" sz="2000" dirty="0" err="1"/>
              <a:t>nya</a:t>
            </a:r>
            <a:r>
              <a:rPr lang="id-ID" sz="2000" dirty="0"/>
              <a:t>, akurasi </a:t>
            </a:r>
            <a:r>
              <a:rPr lang="id-ID" sz="2000" dirty="0" err="1"/>
              <a:t>nya</a:t>
            </a:r>
            <a:r>
              <a:rPr lang="id-ID" sz="2000" dirty="0"/>
              <a:t> adalah</a:t>
            </a:r>
          </a:p>
          <a:p>
            <a:r>
              <a:rPr lang="id-ID" sz="2000" dirty="0"/>
              <a:t>(1504+211) / 2000 = </a:t>
            </a:r>
            <a:r>
              <a:rPr lang="id-ID" sz="2000" b="1" dirty="0"/>
              <a:t>85.75%</a:t>
            </a:r>
          </a:p>
          <a:p>
            <a:endParaRPr lang="id-ID" sz="2400" dirty="0"/>
          </a:p>
          <a:p>
            <a:endParaRPr lang="id-ID" sz="2400" dirty="0"/>
          </a:p>
          <a:p>
            <a:endParaRPr lang="en-US" sz="24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CD98F3D-001D-47AF-BDE2-2B630967B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8" y="4151086"/>
            <a:ext cx="3463699" cy="20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Validasi tingkat akurasi</a:t>
            </a:r>
            <a:br>
              <a:rPr lang="id-ID" dirty="0"/>
            </a:br>
            <a:r>
              <a:rPr lang="id-ID" dirty="0"/>
              <a:t>teknik k-</a:t>
            </a:r>
            <a:r>
              <a:rPr lang="id-ID" dirty="0" err="1"/>
              <a:t>fold</a:t>
            </a:r>
            <a:r>
              <a:rPr lang="id-ID" dirty="0"/>
              <a:t> </a:t>
            </a:r>
            <a:r>
              <a:rPr lang="id-ID" dirty="0" err="1"/>
              <a:t>cross</a:t>
            </a:r>
            <a:r>
              <a:rPr lang="id-ID" dirty="0"/>
              <a:t> </a:t>
            </a:r>
            <a:r>
              <a:rPr lang="id-ID" dirty="0" err="1"/>
              <a:t>validation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0" y="2059140"/>
            <a:ext cx="113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endParaRPr lang="id-ID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014780"/>
              </p:ext>
            </p:extLst>
          </p:nvPr>
        </p:nvGraphicFramePr>
        <p:xfrm>
          <a:off x="533739" y="2737407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Kotak Teks 6">
            <a:extLst>
              <a:ext uri="{FF2B5EF4-FFF2-40B4-BE49-F238E27FC236}">
                <a16:creationId xmlns:a16="http://schemas.microsoft.com/office/drawing/2014/main" id="{CC11BDB7-BF88-4745-A203-5F506DAE75BF}"/>
              </a:ext>
            </a:extLst>
          </p:cNvPr>
          <p:cNvSpPr txBox="1"/>
          <p:nvPr/>
        </p:nvSpPr>
        <p:spPr>
          <a:xfrm>
            <a:off x="443059" y="1948997"/>
            <a:ext cx="1121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Jika di ulang, maka akurasi hasil </a:t>
            </a:r>
            <a:r>
              <a:rPr lang="id-ID" sz="2000" dirty="0" err="1"/>
              <a:t>training</a:t>
            </a:r>
            <a:r>
              <a:rPr lang="id-ID" sz="2000" dirty="0"/>
              <a:t> akan bervariasi, tidak sama persis</a:t>
            </a:r>
          </a:p>
          <a:p>
            <a:endParaRPr lang="id-ID" sz="2000" dirty="0"/>
          </a:p>
          <a:p>
            <a:r>
              <a:rPr lang="id-ID" sz="2000" dirty="0"/>
              <a:t>Digunakan teknik K-</a:t>
            </a:r>
            <a:r>
              <a:rPr lang="id-ID" sz="2000" dirty="0" err="1"/>
              <a:t>fold</a:t>
            </a:r>
            <a:r>
              <a:rPr lang="id-ID" sz="2000" dirty="0"/>
              <a:t> </a:t>
            </a:r>
            <a:r>
              <a:rPr lang="id-ID" sz="2000" dirty="0" err="1"/>
              <a:t>Cross</a:t>
            </a:r>
            <a:r>
              <a:rPr lang="id-ID" sz="2000" dirty="0"/>
              <a:t> </a:t>
            </a:r>
            <a:r>
              <a:rPr lang="id-ID" sz="2000" dirty="0" err="1"/>
              <a:t>Validation</a:t>
            </a:r>
            <a:r>
              <a:rPr lang="id-ID" sz="2000" dirty="0"/>
              <a:t> untuk mendapatkan K buah kombinasi </a:t>
            </a:r>
            <a:r>
              <a:rPr lang="id-ID" sz="2000" dirty="0" err="1"/>
              <a:t>training</a:t>
            </a:r>
            <a:r>
              <a:rPr lang="id-ID" sz="2000" dirty="0"/>
              <a:t> dan </a:t>
            </a:r>
            <a:r>
              <a:rPr lang="id-ID" sz="2000" dirty="0" err="1"/>
              <a:t>test</a:t>
            </a:r>
            <a:r>
              <a:rPr lang="id-ID" sz="2000" dirty="0"/>
              <a:t> set, juga rata-rata akurasi dan standar deviasi</a:t>
            </a:r>
            <a:endParaRPr lang="en-US" sz="20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CD301CC6-0373-4E66-B7A7-0B39AD5E1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47" y="3272436"/>
            <a:ext cx="7645138" cy="37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F8FA48-AE4E-4F65-8EEB-CCD3EB4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br>
              <a:rPr lang="id-ID" dirty="0"/>
            </a:br>
            <a:r>
              <a:rPr lang="id-ID" dirty="0"/>
              <a:t>MENUJU PROGRAM RETENSI NASABAH BANK</a:t>
            </a:r>
            <a:endParaRPr lang="en-US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32B15BDA-1549-40FE-941F-32ECC53D0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53260"/>
              </p:ext>
            </p:extLst>
          </p:nvPr>
        </p:nvGraphicFramePr>
        <p:xfrm>
          <a:off x="581025" y="2690271"/>
          <a:ext cx="11029950" cy="189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Kotak Teks 2">
            <a:extLst>
              <a:ext uri="{FF2B5EF4-FFF2-40B4-BE49-F238E27FC236}">
                <a16:creationId xmlns:a16="http://schemas.microsoft.com/office/drawing/2014/main" id="{2E0152AF-6D4D-4D38-9596-EB7D03219917}"/>
              </a:ext>
            </a:extLst>
          </p:cNvPr>
          <p:cNvSpPr txBox="1"/>
          <p:nvPr/>
        </p:nvSpPr>
        <p:spPr>
          <a:xfrm flipH="1">
            <a:off x="580524" y="4669621"/>
            <a:ext cx="10842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Proyek ini adalah Klasifikasi Nasabah Bank, apakah seorang nasabah akan keluar (</a:t>
            </a:r>
            <a:r>
              <a:rPr lang="id-ID" dirty="0" err="1"/>
              <a:t>leave</a:t>
            </a:r>
            <a:r>
              <a:rPr lang="id-ID" dirty="0"/>
              <a:t>) atau tidak sebagai nasabah bank dengan berbagai parameter data yang dimiliki oleh bank, antara lain Kredit </a:t>
            </a:r>
            <a:r>
              <a:rPr lang="id-ID" dirty="0" err="1"/>
              <a:t>Score</a:t>
            </a:r>
            <a:r>
              <a:rPr lang="id-ID" dirty="0"/>
              <a:t>, Keaktifan dan Estimasi Gaji. Detail </a:t>
            </a:r>
            <a:r>
              <a:rPr lang="id-ID" dirty="0" err="1"/>
              <a:t>variable</a:t>
            </a:r>
            <a:r>
              <a:rPr lang="id-ID" dirty="0"/>
              <a:t> </a:t>
            </a:r>
            <a:r>
              <a:rPr lang="id-ID" dirty="0" err="1"/>
              <a:t>nya</a:t>
            </a:r>
            <a:r>
              <a:rPr lang="id-ID" dirty="0"/>
              <a:t> ada pada </a:t>
            </a:r>
            <a:r>
              <a:rPr lang="id-ID" dirty="0" err="1"/>
              <a:t>slide</a:t>
            </a:r>
            <a:r>
              <a:rPr lang="id-ID" dirty="0"/>
              <a:t> selanjut </a:t>
            </a:r>
            <a:r>
              <a:rPr lang="id-ID" dirty="0" err="1"/>
              <a:t>nya</a:t>
            </a:r>
            <a:r>
              <a:rPr lang="id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8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Validasi tingkat akurasi</a:t>
            </a:r>
            <a:br>
              <a:rPr lang="id-ID" dirty="0"/>
            </a:br>
            <a:r>
              <a:rPr lang="id-ID" dirty="0"/>
              <a:t>teknik k-</a:t>
            </a:r>
            <a:r>
              <a:rPr lang="id-ID" dirty="0" err="1"/>
              <a:t>fold</a:t>
            </a:r>
            <a:r>
              <a:rPr lang="id-ID" dirty="0"/>
              <a:t> </a:t>
            </a:r>
            <a:r>
              <a:rPr lang="id-ID" dirty="0" err="1"/>
              <a:t>cross</a:t>
            </a:r>
            <a:r>
              <a:rPr lang="id-ID" dirty="0"/>
              <a:t> </a:t>
            </a:r>
            <a:r>
              <a:rPr lang="id-ID" dirty="0" err="1"/>
              <a:t>validation</a:t>
            </a:r>
            <a:r>
              <a:rPr lang="id-ID" dirty="0"/>
              <a:t> – </a:t>
            </a:r>
            <a:r>
              <a:rPr lang="id-ID" dirty="0" err="1"/>
              <a:t>Mean</a:t>
            </a:r>
            <a:r>
              <a:rPr lang="id-ID" dirty="0"/>
              <a:t> dan </a:t>
            </a:r>
            <a:r>
              <a:rPr lang="id-ID" dirty="0" err="1"/>
              <a:t>variance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424206" y="2059140"/>
            <a:ext cx="1090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Hasil K-</a:t>
            </a:r>
            <a:r>
              <a:rPr lang="id-ID" sz="2000" dirty="0" err="1"/>
              <a:t>fold</a:t>
            </a:r>
            <a:r>
              <a:rPr lang="id-ID" sz="2000" dirty="0"/>
              <a:t> </a:t>
            </a:r>
            <a:r>
              <a:rPr lang="id-ID" sz="2000" dirty="0" err="1"/>
              <a:t>Cross</a:t>
            </a:r>
            <a:r>
              <a:rPr lang="id-ID" sz="2000" dirty="0"/>
              <a:t> </a:t>
            </a:r>
            <a:r>
              <a:rPr lang="id-ID" sz="2000" dirty="0" err="1"/>
              <a:t>Validation</a:t>
            </a:r>
            <a:endParaRPr lang="id-ID" sz="2000" dirty="0"/>
          </a:p>
          <a:p>
            <a:r>
              <a:rPr lang="id-ID" sz="2000" dirty="0"/>
              <a:t>Rata-rata </a:t>
            </a:r>
            <a:r>
              <a:rPr lang="id-ID" sz="2000" b="1" dirty="0"/>
              <a:t>84.2%</a:t>
            </a:r>
          </a:p>
          <a:p>
            <a:r>
              <a:rPr lang="id-ID" sz="2000" dirty="0" err="1"/>
              <a:t>Variance</a:t>
            </a:r>
            <a:r>
              <a:rPr lang="id-ID" sz="2000" dirty="0"/>
              <a:t> </a:t>
            </a:r>
            <a:r>
              <a:rPr lang="id-ID" sz="2000" b="1" dirty="0"/>
              <a:t>1.17%</a:t>
            </a:r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44262"/>
              </p:ext>
            </p:extLst>
          </p:nvPr>
        </p:nvGraphicFramePr>
        <p:xfrm>
          <a:off x="533739" y="3502463"/>
          <a:ext cx="11029950" cy="2913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ambar 3">
            <a:extLst>
              <a:ext uri="{FF2B5EF4-FFF2-40B4-BE49-F238E27FC236}">
                <a16:creationId xmlns:a16="http://schemas.microsoft.com/office/drawing/2014/main" id="{116830E3-8309-417B-A4A0-0181A67B7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3537814"/>
            <a:ext cx="6259399" cy="10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Validasi tingkat akurasi</a:t>
            </a:r>
            <a:br>
              <a:rPr lang="id-ID" dirty="0"/>
            </a:br>
            <a:r>
              <a:rPr lang="id-ID" dirty="0"/>
              <a:t>teknik k-</a:t>
            </a:r>
            <a:r>
              <a:rPr lang="id-ID" dirty="0" err="1"/>
              <a:t>fold</a:t>
            </a:r>
            <a:r>
              <a:rPr lang="id-ID" dirty="0"/>
              <a:t> </a:t>
            </a:r>
            <a:r>
              <a:rPr lang="id-ID" dirty="0" err="1"/>
              <a:t>cross</a:t>
            </a:r>
            <a:r>
              <a:rPr lang="id-ID" dirty="0"/>
              <a:t> </a:t>
            </a:r>
            <a:r>
              <a:rPr lang="id-ID" dirty="0" err="1"/>
              <a:t>validation</a:t>
            </a:r>
            <a:r>
              <a:rPr lang="id-ID" dirty="0"/>
              <a:t> - 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424206" y="2059140"/>
            <a:ext cx="10900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Hasil K-</a:t>
            </a:r>
            <a:r>
              <a:rPr lang="id-ID" sz="2000" dirty="0" err="1"/>
              <a:t>fold</a:t>
            </a:r>
            <a:r>
              <a:rPr lang="id-ID" sz="2000" dirty="0"/>
              <a:t> </a:t>
            </a:r>
            <a:r>
              <a:rPr lang="id-ID" sz="2000" dirty="0" err="1"/>
              <a:t>Cross</a:t>
            </a:r>
            <a:r>
              <a:rPr lang="id-ID" sz="2000" dirty="0"/>
              <a:t> </a:t>
            </a:r>
            <a:r>
              <a:rPr lang="id-ID" sz="2000" dirty="0" err="1"/>
              <a:t>Validation</a:t>
            </a:r>
            <a:endParaRPr lang="id-ID" sz="2000" dirty="0"/>
          </a:p>
          <a:p>
            <a:endParaRPr lang="id-ID" sz="2000" dirty="0"/>
          </a:p>
          <a:p>
            <a:r>
              <a:rPr lang="id-ID" sz="2000" dirty="0"/>
              <a:t>Rata-rata </a:t>
            </a:r>
            <a:r>
              <a:rPr lang="id-ID" sz="2000" b="1" dirty="0"/>
              <a:t>84.2%</a:t>
            </a:r>
          </a:p>
          <a:p>
            <a:r>
              <a:rPr lang="id-ID" sz="2000" dirty="0" err="1"/>
              <a:t>Variance</a:t>
            </a:r>
            <a:r>
              <a:rPr lang="id-ID" sz="2000" dirty="0"/>
              <a:t> </a:t>
            </a:r>
            <a:r>
              <a:rPr lang="id-ID" sz="2000" b="1" dirty="0"/>
              <a:t>1.17%</a:t>
            </a:r>
          </a:p>
          <a:p>
            <a:endParaRPr lang="id-ID" sz="2000" b="1" dirty="0"/>
          </a:p>
          <a:p>
            <a:r>
              <a:rPr lang="id-ID" sz="2000" dirty="0"/>
              <a:t>Low Bias</a:t>
            </a:r>
          </a:p>
          <a:p>
            <a:r>
              <a:rPr lang="id-ID" sz="2000" dirty="0"/>
              <a:t>Low </a:t>
            </a:r>
            <a:r>
              <a:rPr lang="id-ID" sz="2000" dirty="0" err="1"/>
              <a:t>Variance</a:t>
            </a:r>
            <a:endParaRPr lang="id-ID" sz="2000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D409A26A-AE5E-47A2-948B-E3FF449D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39" y="3502463"/>
          <a:ext cx="11029950" cy="2913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ambar 5">
            <a:extLst>
              <a:ext uri="{FF2B5EF4-FFF2-40B4-BE49-F238E27FC236}">
                <a16:creationId xmlns:a16="http://schemas.microsoft.com/office/drawing/2014/main" id="{885DDB0A-FB38-4604-9DD9-D4FBA0869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1" y="1929287"/>
            <a:ext cx="5257997" cy="48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F8FA48-AE4E-4F65-8EEB-CCD3EB4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br>
              <a:rPr lang="id-ID" dirty="0"/>
            </a:br>
            <a:r>
              <a:rPr lang="id-ID" i="1" dirty="0"/>
              <a:t>RELATED WORKS</a:t>
            </a:r>
            <a:endParaRPr lang="en-US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9D6C38-D997-4D8C-80EB-3EFB414A5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368379"/>
              </p:ext>
            </p:extLst>
          </p:nvPr>
        </p:nvGraphicFramePr>
        <p:xfrm>
          <a:off x="1989057" y="1847655"/>
          <a:ext cx="8540684" cy="4798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4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1836338-7D60-46F4-8276-7F0A1CB0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DATASET yang digunakan</a:t>
            </a:r>
            <a:br>
              <a:rPr lang="id-ID" dirty="0"/>
            </a:br>
            <a:r>
              <a:rPr lang="id-ID" dirty="0"/>
              <a:t>https://www.kaggle.com/mmajhi/churn-modelling</a:t>
            </a:r>
            <a:endParaRPr lang="en-US" dirty="0"/>
          </a:p>
        </p:txBody>
      </p:sp>
      <p:graphicFrame>
        <p:nvGraphicFramePr>
          <p:cNvPr id="5" name="Tampungan Konten 4">
            <a:extLst>
              <a:ext uri="{FF2B5EF4-FFF2-40B4-BE49-F238E27FC236}">
                <a16:creationId xmlns:a16="http://schemas.microsoft.com/office/drawing/2014/main" id="{0BC64C3A-C9CC-4CCC-AE84-DDDF71F73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82453"/>
              </p:ext>
            </p:extLst>
          </p:nvPr>
        </p:nvGraphicFramePr>
        <p:xfrm>
          <a:off x="581025" y="1960776"/>
          <a:ext cx="11029950" cy="472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6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1836338-7D60-46F4-8276-7F0A1CB0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SISTEM YANG DIBUAT</a:t>
            </a:r>
            <a:br>
              <a:rPr lang="id-ID" dirty="0"/>
            </a:br>
            <a:endParaRPr lang="en-US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1148AD6F-3D5A-464C-94B2-5C00F2294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82939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53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1 – membangun </a:t>
            </a:r>
            <a:r>
              <a:rPr lang="id-ID" dirty="0" err="1"/>
              <a:t>matrix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features</a:t>
            </a:r>
            <a:endParaRPr lang="en-US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7604C7D-C933-46A6-9124-3D6FE90D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6" y="2488676"/>
            <a:ext cx="11173282" cy="4279910"/>
          </a:xfr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21D48F8F-51C6-4F89-9B27-38E97D5FAC0D}"/>
              </a:ext>
            </a:extLst>
          </p:cNvPr>
          <p:cNvSpPr txBox="1"/>
          <p:nvPr/>
        </p:nvSpPr>
        <p:spPr>
          <a:xfrm>
            <a:off x="437526" y="2036190"/>
            <a:ext cx="1029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Diambil indeks 3 (</a:t>
            </a:r>
            <a:r>
              <a:rPr lang="id-ID" dirty="0" err="1"/>
              <a:t>CreditScore</a:t>
            </a:r>
            <a:r>
              <a:rPr lang="id-ID" dirty="0"/>
              <a:t>) sampai dengan 12 (</a:t>
            </a:r>
            <a:r>
              <a:rPr lang="id-ID" dirty="0" err="1"/>
              <a:t>Estimated</a:t>
            </a:r>
            <a:r>
              <a:rPr lang="id-ID" dirty="0"/>
              <a:t> </a:t>
            </a:r>
            <a:r>
              <a:rPr lang="id-ID" dirty="0" err="1"/>
              <a:t>Salary</a:t>
            </a:r>
            <a:r>
              <a:rPr lang="id-ID" dirty="0"/>
              <a:t>) untuk </a:t>
            </a:r>
            <a:r>
              <a:rPr lang="id-ID" dirty="0" err="1"/>
              <a:t>independent</a:t>
            </a:r>
            <a:r>
              <a:rPr lang="id-ID" dirty="0"/>
              <a:t> </a:t>
            </a:r>
            <a:r>
              <a:rPr lang="id-ID" dirty="0" err="1"/>
              <a:t>variable</a:t>
            </a:r>
            <a:r>
              <a:rPr lang="id-ID" dirty="0"/>
              <a:t> yang relevan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7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2 – </a:t>
            </a:r>
            <a:r>
              <a:rPr lang="id-ID" dirty="0" err="1"/>
              <a:t>encode</a:t>
            </a:r>
            <a:r>
              <a:rPr lang="id-ID" dirty="0"/>
              <a:t> format </a:t>
            </a:r>
            <a:r>
              <a:rPr lang="id-ID" dirty="0" err="1"/>
              <a:t>string</a:t>
            </a:r>
            <a:r>
              <a:rPr lang="id-ID" dirty="0"/>
              <a:t> ke </a:t>
            </a:r>
            <a:r>
              <a:rPr lang="id-ID" dirty="0" err="1"/>
              <a:t>number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265E85F-6430-4569-9164-98B88D41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86" y="2855589"/>
            <a:ext cx="9148427" cy="2608777"/>
          </a:xfr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72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Pada </a:t>
            </a:r>
            <a:r>
              <a:rPr lang="id-ID" dirty="0" err="1"/>
              <a:t>dataset</a:t>
            </a:r>
            <a:r>
              <a:rPr lang="id-ID" dirty="0"/>
              <a:t>, data </a:t>
            </a:r>
            <a:r>
              <a:rPr lang="id-ID" b="1" dirty="0"/>
              <a:t>jenis kelamin</a:t>
            </a:r>
            <a:r>
              <a:rPr lang="id-ID" dirty="0"/>
              <a:t> dan </a:t>
            </a:r>
            <a:r>
              <a:rPr lang="id-ID" b="1" dirty="0"/>
              <a:t>negara</a:t>
            </a:r>
            <a:r>
              <a:rPr lang="id-ID" dirty="0"/>
              <a:t> masih dalam format </a:t>
            </a:r>
            <a:r>
              <a:rPr lang="id-ID" dirty="0" err="1"/>
              <a:t>string</a:t>
            </a:r>
            <a:r>
              <a:rPr lang="id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2871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2 </a:t>
            </a:r>
            <a:r>
              <a:rPr lang="id-ID" dirty="0" err="1"/>
              <a:t>cont</a:t>
            </a:r>
            <a:r>
              <a:rPr lang="id-ID" dirty="0"/>
              <a:t>. – setelah di aplikasikan label </a:t>
            </a:r>
            <a:r>
              <a:rPr lang="id-ID" dirty="0" err="1"/>
              <a:t>encoder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98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Format </a:t>
            </a:r>
            <a:r>
              <a:rPr lang="id-ID" dirty="0" err="1"/>
              <a:t>country</a:t>
            </a:r>
            <a:r>
              <a:rPr lang="id-ID" dirty="0"/>
              <a:t> sudah berubah dari </a:t>
            </a:r>
            <a:r>
              <a:rPr lang="id-ID" dirty="0" err="1"/>
              <a:t>string</a:t>
            </a:r>
            <a:r>
              <a:rPr lang="id-ID" dirty="0"/>
              <a:t> ke </a:t>
            </a:r>
            <a:r>
              <a:rPr lang="id-ID" dirty="0" err="1"/>
              <a:t>number</a:t>
            </a:r>
            <a:r>
              <a:rPr lang="id-ID" dirty="0"/>
              <a:t>; 0, 1 dan 2 untuk </a:t>
            </a:r>
            <a:r>
              <a:rPr lang="id-ID" dirty="0" err="1"/>
              <a:t>France</a:t>
            </a:r>
            <a:r>
              <a:rPr lang="id-ID" dirty="0"/>
              <a:t>, </a:t>
            </a:r>
            <a:r>
              <a:rPr lang="id-ID" dirty="0" err="1"/>
              <a:t>Germany</a:t>
            </a:r>
            <a:r>
              <a:rPr lang="id-ID" dirty="0"/>
              <a:t> dan Spain: 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46C4F268-0D98-4DF4-B600-288CFEC54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8" y="2833556"/>
            <a:ext cx="8530224" cy="2740980"/>
          </a:xfrm>
        </p:spPr>
      </p:pic>
    </p:spTree>
    <p:extLst>
      <p:ext uri="{BB962C8B-B14F-4D97-AF65-F5344CB8AC3E}">
        <p14:creationId xmlns:p14="http://schemas.microsoft.com/office/powerpoint/2010/main" val="421116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39B8EE-56EF-4902-A603-DF4E04B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PRE-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dataset</a:t>
            </a:r>
            <a:br>
              <a:rPr lang="id-ID" dirty="0"/>
            </a:br>
            <a:r>
              <a:rPr lang="id-ID" dirty="0"/>
              <a:t>langkah 2 </a:t>
            </a:r>
            <a:r>
              <a:rPr lang="id-ID" dirty="0" err="1"/>
              <a:t>cont</a:t>
            </a:r>
            <a:r>
              <a:rPr lang="id-ID" dirty="0"/>
              <a:t>. – setelah di aplikasikan label </a:t>
            </a:r>
            <a:r>
              <a:rPr lang="id-ID" dirty="0" err="1"/>
              <a:t>encoder</a:t>
            </a:r>
            <a:endParaRPr lang="en-US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2ED6B14F-D15C-4B0A-B7AD-E1B369036937}"/>
              </a:ext>
            </a:extLst>
          </p:cNvPr>
          <p:cNvSpPr txBox="1"/>
          <p:nvPr/>
        </p:nvSpPr>
        <p:spPr>
          <a:xfrm>
            <a:off x="386498" y="2018480"/>
            <a:ext cx="989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Format jenis kelamin sudah berubah dari </a:t>
            </a:r>
            <a:r>
              <a:rPr lang="id-ID" dirty="0" err="1"/>
              <a:t>string</a:t>
            </a:r>
            <a:r>
              <a:rPr lang="id-ID" dirty="0"/>
              <a:t> ke </a:t>
            </a:r>
            <a:r>
              <a:rPr lang="id-ID" dirty="0" err="1"/>
              <a:t>number</a:t>
            </a:r>
            <a:r>
              <a:rPr lang="id-ID" dirty="0"/>
              <a:t>; 0 untuk </a:t>
            </a:r>
            <a:r>
              <a:rPr lang="id-ID" dirty="0" err="1"/>
              <a:t>Female</a:t>
            </a:r>
            <a:r>
              <a:rPr lang="id-ID" dirty="0"/>
              <a:t> dan 1 untuk Male.</a:t>
            </a:r>
          </a:p>
          <a:p>
            <a:r>
              <a:rPr lang="id-ID" dirty="0"/>
              <a:t>Semua variabel pada </a:t>
            </a:r>
            <a:r>
              <a:rPr lang="id-ID" dirty="0" err="1"/>
              <a:t>dataset</a:t>
            </a:r>
            <a:r>
              <a:rPr lang="id-ID" dirty="0"/>
              <a:t> sudah dalam format </a:t>
            </a:r>
            <a:r>
              <a:rPr lang="id-ID" dirty="0" err="1"/>
              <a:t>number</a:t>
            </a:r>
            <a:r>
              <a:rPr lang="id-ID" dirty="0"/>
              <a:t> 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77A6888-B053-4480-B048-D7FD0CC7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36" y="3023782"/>
            <a:ext cx="7955363" cy="2834816"/>
          </a:xfrm>
        </p:spPr>
      </p:pic>
    </p:spTree>
    <p:extLst>
      <p:ext uri="{BB962C8B-B14F-4D97-AF65-F5344CB8AC3E}">
        <p14:creationId xmlns:p14="http://schemas.microsoft.com/office/powerpoint/2010/main" val="3788798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">
  <a:themeElements>
    <a:clrScheme name="Dividen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TM03457464[[fn=Dapat Dibagi]]</Template>
  <TotalTime>1339</TotalTime>
  <Words>665</Words>
  <Application>Microsoft Office PowerPoint</Application>
  <PresentationFormat>Layar Lebar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24" baseType="lpstr">
      <vt:lpstr>Gill Sans MT</vt:lpstr>
      <vt:lpstr>Wingdings 2</vt:lpstr>
      <vt:lpstr>Dividen</vt:lpstr>
      <vt:lpstr>KLASIFIKASI NASABAH BANK DENGAN jaringan syaraf tiruan (ANN) DAN K-fold cross validation</vt:lpstr>
      <vt:lpstr>LATAR BELAKANG MENUJU PROGRAM RETENSI NASABAH BANK</vt:lpstr>
      <vt:lpstr>LATAR BELAKANG RELATED WORKS</vt:lpstr>
      <vt:lpstr>DATASET yang digunakan https://www.kaggle.com/mmajhi/churn-modelling</vt:lpstr>
      <vt:lpstr>ARSITEKTUR SISTEM YANG DIBUAT </vt:lpstr>
      <vt:lpstr>PRE-process dataset langkah 1 – membangun matrix of features</vt:lpstr>
      <vt:lpstr>PRE-process dataset langkah 2 – encode format string ke number</vt:lpstr>
      <vt:lpstr>PRE-process dataset langkah 2 cont. – setelah di aplikasikan label encoder</vt:lpstr>
      <vt:lpstr>PRE-process dataset langkah 2 cont. – setelah di aplikasikan label encoder</vt:lpstr>
      <vt:lpstr>PRE-process dataset langkah 3 – Membuat dummy variables untuk tiga country</vt:lpstr>
      <vt:lpstr>PRE-process dataset langkah 3 cont. – duA variables utk tiga country</vt:lpstr>
      <vt:lpstr>PRE-process dataset langkah 4 – MEMBAGI DATA (Training dan test/observasi)</vt:lpstr>
      <vt:lpstr>PRE-process dataset langkah 5 – feature scaling/normaLIZATON  sklearn (standard scaler)</vt:lpstr>
      <vt:lpstr>PRE-process dataset langkah 5 – feature scaling/normaLIZATON independent var.  sklearn (standard scaler)</vt:lpstr>
      <vt:lpstr>Membangun ArtiFIcial neural network langkah 1 – 4 dari 7</vt:lpstr>
      <vt:lpstr>Membangun ArtiFIcial neural network langkah 5 – 7 dari 7</vt:lpstr>
      <vt:lpstr>FIT ANN ke TRAINING SET Batch 10, Epochs 100</vt:lpstr>
      <vt:lpstr>Membangun prediksi dan evaluasi model prediksi hasil test set &amp; Confusion matrix</vt:lpstr>
      <vt:lpstr>Validasi tingkat akurasi teknik k-fold cross validation</vt:lpstr>
      <vt:lpstr>Validasi tingkat akurasi teknik k-fold cross validation – Mean dan variance</vt:lpstr>
      <vt:lpstr>Validasi tingkat akurasi teknik k-fold cross validation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NASABAH BANK DENGAN jaringan syaraf tiruan (ANN)</dc:title>
  <dc:creator>Wira Munggana</dc:creator>
  <cp:lastModifiedBy>Wira Munggana</cp:lastModifiedBy>
  <cp:revision>44</cp:revision>
  <dcterms:created xsi:type="dcterms:W3CDTF">2019-04-06T22:39:01Z</dcterms:created>
  <dcterms:modified xsi:type="dcterms:W3CDTF">2019-04-15T02:27:56Z</dcterms:modified>
</cp:coreProperties>
</file>