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17" r:id="rId2"/>
    <p:sldId id="257" r:id="rId3"/>
    <p:sldId id="258" r:id="rId4"/>
    <p:sldId id="286" r:id="rId5"/>
    <p:sldId id="287" r:id="rId6"/>
    <p:sldId id="288" r:id="rId7"/>
    <p:sldId id="332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34" r:id="rId24"/>
    <p:sldId id="313" r:id="rId25"/>
    <p:sldId id="305" r:id="rId26"/>
    <p:sldId id="304" r:id="rId27"/>
    <p:sldId id="274" r:id="rId28"/>
    <p:sldId id="303" r:id="rId29"/>
    <p:sldId id="302" r:id="rId30"/>
    <p:sldId id="310" r:id="rId31"/>
    <p:sldId id="311" r:id="rId32"/>
    <p:sldId id="314" r:id="rId33"/>
    <p:sldId id="318" r:id="rId34"/>
    <p:sldId id="276" r:id="rId35"/>
    <p:sldId id="293" r:id="rId36"/>
    <p:sldId id="277" r:id="rId37"/>
    <p:sldId id="294" r:id="rId38"/>
    <p:sldId id="319" r:id="rId39"/>
    <p:sldId id="323" r:id="rId40"/>
    <p:sldId id="295" r:id="rId41"/>
    <p:sldId id="320" r:id="rId42"/>
    <p:sldId id="321" r:id="rId43"/>
    <p:sldId id="291" r:id="rId44"/>
    <p:sldId id="278" r:id="rId45"/>
    <p:sldId id="322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3" r:id="rId54"/>
    <p:sldId id="331" r:id="rId55"/>
    <p:sldId id="316" r:id="rId56"/>
    <p:sldId id="315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.jpe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png"/><Relationship Id="rId7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6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www.sqlite.org/zeroconf.html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.org/copyright.html" TargetMode="External"/><Relationship Id="rId5" Type="http://schemas.openxmlformats.org/officeDocument/2006/relationships/hyperlink" Target="http://www.sqlite.org/transactional.html" TargetMode="External"/><Relationship Id="rId4" Type="http://schemas.openxmlformats.org/officeDocument/2006/relationships/hyperlink" Target="http://www.sqlite.org/serverles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qt.nokia.com/products/appdev/developer-tools/developer-tools?currentflipperobject=821c7594d32e33932297b1e065a976b8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179664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err="1" smtClean="0"/>
              <a:t>Mainwindow</a:t>
            </a:r>
            <a:endParaRPr lang="en-US" dirty="0" smtClean="0"/>
          </a:p>
          <a:p>
            <a:pPr lvl="1"/>
            <a:r>
              <a:rPr lang="en-US" dirty="0" smtClean="0"/>
              <a:t>Application Interaction Items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user to choose desired settings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Module Interactions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19812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1981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2578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286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1981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286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2578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1981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1336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1981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7432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6576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7432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7432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4290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5814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7338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7338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5240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8288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57600" y="61722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57600" y="6248400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AI module</a:t>
            </a:r>
            <a:endParaRPr lang="en-US" sz="1600" dirty="0"/>
          </a:p>
        </p:txBody>
      </p:sp>
      <p:sp>
        <p:nvSpPr>
          <p:cNvPr id="27" name="Left-Right Arrow 26"/>
          <p:cNvSpPr/>
          <p:nvPr/>
        </p:nvSpPr>
        <p:spPr>
          <a:xfrm rot="16200000">
            <a:off x="4343400" y="5715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</a:t>
            </a:r>
            <a:r>
              <a:rPr lang="en-US" sz="2400" dirty="0" err="1" smtClean="0"/>
              <a:t>Mainwindow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main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6063" y="1828800"/>
            <a:ext cx="5391537" cy="42557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383035">
            <a:off x="2342538" y="2385986"/>
            <a:ext cx="134661" cy="166549"/>
          </a:xfrm>
          <a:prstGeom prst="downArrow">
            <a:avLst>
              <a:gd name="adj1" fmla="val 50000"/>
              <a:gd name="adj2" fmla="val 4231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263" y="2438400"/>
            <a:ext cx="5257800" cy="3429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063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263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663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 bar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18863" y="1981200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5063" y="23622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42663" y="5943600"/>
            <a:ext cx="609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graphics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3505200"/>
            <a:ext cx="1600199" cy="38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28800" y="3733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Application Interaction Items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Tool tips</a:t>
            </a:r>
            <a:endParaRPr lang="en-US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Tools</a:t>
            </a:r>
            <a:endParaRPr lang="en-US" sz="24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Class Diagram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Qt Classes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8512" y="0"/>
            <a:ext cx="88548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  <a:p>
            <a:r>
              <a:rPr lang="en-US" dirty="0" smtClean="0"/>
              <a:t>Time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 and AI</a:t>
            </a:r>
            <a:br>
              <a:rPr lang="en-US" dirty="0" smtClean="0"/>
            </a:br>
            <a:r>
              <a:rPr lang="en-US" sz="1800" dirty="0" smtClean="0"/>
              <a:t>Presenter: Josh Kilgore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2590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switchPlayers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isGameOver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moveComplete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isValidMove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isValidAttack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isOccupied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4419600" cy="4625609"/>
          </a:xfrm>
        </p:spPr>
        <p:txBody>
          <a:bodyPr/>
          <a:lstStyle/>
          <a:p>
            <a:r>
              <a:rPr lang="en-US" dirty="0" smtClean="0"/>
              <a:t>Player sees icons </a:t>
            </a:r>
          </a:p>
          <a:p>
            <a:pPr lvl="1"/>
            <a:r>
              <a:rPr lang="en-US" dirty="0" smtClean="0"/>
              <a:t>Signals &amp; slots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42247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18860148">
            <a:off x="1600200" y="14478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0" y="1752600"/>
            <a:ext cx="30480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Rely on Database to store unit data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Manipulation of 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568644"/>
            <a:ext cx="5410200" cy="50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4419600" cy="2362200"/>
          </a:xfrm>
        </p:spPr>
        <p:txBody>
          <a:bodyPr/>
          <a:lstStyle/>
          <a:p>
            <a:r>
              <a:rPr lang="en-US" dirty="0" smtClean="0"/>
              <a:t>Initial Unit Testing  -</a:t>
            </a:r>
          </a:p>
          <a:p>
            <a:pPr>
              <a:buNone/>
            </a:pPr>
            <a:r>
              <a:rPr lang="en-US" dirty="0" smtClean="0"/>
              <a:t> Console Version</a:t>
            </a:r>
          </a:p>
          <a:p>
            <a:r>
              <a:rPr lang="en-US" dirty="0" smtClean="0"/>
              <a:t>Module Testing </a:t>
            </a:r>
          </a:p>
          <a:p>
            <a:r>
              <a:rPr lang="en-US" dirty="0" smtClean="0"/>
              <a:t>System Testing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Player with playable opponent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Board Evaluation</a:t>
            </a:r>
          </a:p>
          <a:p>
            <a:pPr lvl="1"/>
            <a:r>
              <a:rPr lang="en-US" dirty="0" smtClean="0"/>
              <a:t>Decide on Best Action</a:t>
            </a:r>
          </a:p>
          <a:p>
            <a:r>
              <a:rPr lang="en-US" dirty="0" smtClean="0"/>
              <a:t>Same constraints as Player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1"/>
            <a:ext cx="4023001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524000"/>
            <a:ext cx="4800600" cy="51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Opponent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Presenter: Ye </a:t>
            </a:r>
            <a:r>
              <a:rPr lang="en-US" sz="1800" dirty="0" err="1" smtClean="0"/>
              <a:t>Tian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in the game</a:t>
            </a:r>
          </a:p>
          <a:p>
            <a:pPr lvl="1"/>
            <a:r>
              <a:rPr lang="en-US" altLang="zh-CN" dirty="0" smtClean="0"/>
              <a:t>Software-based containers</a:t>
            </a:r>
          </a:p>
          <a:p>
            <a:pPr lvl="1"/>
            <a:r>
              <a:rPr lang="en-US" altLang="zh-CN" dirty="0" smtClean="0"/>
              <a:t>Storage and retrieval</a:t>
            </a:r>
            <a:endParaRPr lang="en-US" dirty="0" smtClean="0"/>
          </a:p>
          <a:p>
            <a:r>
              <a:rPr lang="en-US" dirty="0" smtClean="0"/>
              <a:t>Database Design</a:t>
            </a:r>
          </a:p>
          <a:p>
            <a:pPr lvl="1"/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 classes</a:t>
            </a:r>
            <a:endParaRPr lang="en-US" dirty="0" smtClean="0"/>
          </a:p>
          <a:p>
            <a:r>
              <a:rPr lang="en-US" dirty="0" smtClean="0"/>
              <a:t>Database Classes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Test window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639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Software-based containers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24400"/>
            <a:ext cx="58674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1752600" cy="165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/>
          <p:nvPr/>
        </p:nvGrpSpPr>
        <p:grpSpPr>
          <a:xfrm>
            <a:off x="5105400" y="2667000"/>
            <a:ext cx="3124200" cy="1295400"/>
            <a:chOff x="5257800" y="4648199"/>
            <a:chExt cx="2514600" cy="990601"/>
          </a:xfrm>
        </p:grpSpPr>
        <p:pic>
          <p:nvPicPr>
            <p:cNvPr id="10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1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2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3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6200" y="2819400"/>
            <a:ext cx="1905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105400"/>
            <a:ext cx="2133600" cy="1143000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3200" dirty="0" smtClean="0"/>
              <a:t>background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792163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smtClean="0"/>
              <a:t>Storage and retrieval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86000" y="4648200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Retrieval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RecruitUnitsP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4600"/>
            <a:ext cx="2362200" cy="1832662"/>
          </a:xfrm>
          <a:prstGeom prst="rect">
            <a:avLst/>
          </a:prstGeom>
        </p:spPr>
      </p:pic>
      <p:pic>
        <p:nvPicPr>
          <p:cNvPr id="17" name="Picture 16" descr="NewGameIntro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2514600"/>
            <a:ext cx="2286000" cy="1773543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257800"/>
            <a:ext cx="3672841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953000"/>
            <a:ext cx="1905000" cy="16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 flipH="1">
            <a:off x="6934200" y="4391890"/>
            <a:ext cx="152400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>
            <a:off x="2362200" y="4447310"/>
            <a:ext cx="45719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97235" y="4405745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Storage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>
                <a:hlinkClick r:id="rId2" action="ppaction://hlinkfile"/>
              </a:rPr>
              <a:t>Self-contained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>
                <a:hlinkClick r:id="rId3" action="ppaction://hlinkfile"/>
              </a:rPr>
              <a:t>S</a:t>
            </a:r>
            <a:r>
              <a:rPr lang="en-US" altLang="zh-CN" sz="2800" dirty="0" err="1" smtClean="0">
                <a:hlinkClick r:id="rId4" action="ppaction://hlinkfile"/>
              </a:rPr>
              <a:t>erverless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3" action="ppaction://hlinkfile"/>
              </a:rPr>
              <a:t>Zero-configuration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5" action="ppaction://hlinkfile"/>
              </a:rPr>
              <a:t>Transactional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6" action="ppaction://hlinkfile"/>
              </a:rPr>
              <a:t>Public domain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3276600"/>
            <a:ext cx="3581400" cy="1057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Qt classes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QSqlDriver</a:t>
            </a:r>
            <a:r>
              <a:rPr lang="en-US" altLang="zh-CN" sz="2800" dirty="0" smtClean="0">
                <a:hlinkClick r:id="rId2" action="ppaction://hlinkfile"/>
              </a:rPr>
              <a:t> </a:t>
            </a: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QSqlDatabase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QSqlQuery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QSqlRelationalTableModel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QSqlRecord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QSqlIndex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QSqlField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QSqlError</a:t>
            </a:r>
            <a:endParaRPr lang="zh-CN" altLang="zh-CN" sz="2800" dirty="0" smtClean="0">
              <a:hlinkClick r:id="rId2" action="ppaction://hlinkfi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7" name="Picture 2" descr="Qt Creator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200400"/>
            <a:ext cx="1600200" cy="157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467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981200"/>
            <a:ext cx="7867650" cy="47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window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6553200" cy="24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app(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Database </a:t>
            </a:r>
            <a:r>
              <a:rPr lang="en-US" altLang="zh-CN" dirty="0" err="1" smtClean="0"/>
              <a:t>gamedata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gamedata.connection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gamedata.addPlayer</a:t>
            </a:r>
            <a:r>
              <a:rPr lang="en-US" altLang="zh-CN" dirty="0" smtClean="0"/>
              <a:t>(“sprites”);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gamedata.show</a:t>
            </a:r>
            <a:r>
              <a:rPr lang="en-US" altLang="zh-CN" dirty="0" smtClean="0"/>
              <a:t>("sprites");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After unit test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Database module will be added into the entire project through following three steps:</a:t>
            </a:r>
          </a:p>
          <a:p>
            <a:pPr>
              <a:buNone/>
            </a:pPr>
            <a:endParaRPr lang="en-US" altLang="zh-CN" sz="2800" dirty="0" smtClean="0"/>
          </a:p>
          <a:p>
            <a:pPr marL="633222" indent="-514350">
              <a:buNone/>
            </a:pPr>
            <a:r>
              <a:rPr lang="en-US" altLang="zh-CN" sz="2800" dirty="0" smtClean="0"/>
              <a:t>1. Header file and source file</a:t>
            </a:r>
          </a:p>
          <a:p>
            <a:pPr marL="633222" indent="-514350">
              <a:buNone/>
            </a:pPr>
            <a:r>
              <a:rPr lang="en-US" altLang="zh-CN" sz="2800" dirty="0" smtClean="0"/>
              <a:t>                </a:t>
            </a:r>
            <a:r>
              <a:rPr lang="en-US" altLang="zh-CN" sz="2800" dirty="0" err="1" smtClean="0"/>
              <a:t>database.h</a:t>
            </a:r>
            <a:r>
              <a:rPr lang="en-US" altLang="zh-CN" sz="2800" dirty="0" smtClean="0"/>
              <a:t>; database.cpp</a:t>
            </a:r>
          </a:p>
          <a:p>
            <a:pPr>
              <a:buNone/>
            </a:pPr>
            <a:r>
              <a:rPr lang="en-US" altLang="zh-CN" sz="2800" dirty="0" smtClean="0"/>
              <a:t>2. SQLITE database file</a:t>
            </a:r>
          </a:p>
          <a:p>
            <a:pPr>
              <a:buNone/>
            </a:pPr>
            <a:r>
              <a:rPr lang="en-US" altLang="zh-CN" sz="2800" dirty="0" smtClean="0"/>
              <a:t>                gamedata.db3</a:t>
            </a:r>
          </a:p>
          <a:p>
            <a:pPr>
              <a:buNone/>
            </a:pPr>
            <a:r>
              <a:rPr lang="en-US" altLang="zh-CN" sz="2800" dirty="0" smtClean="0"/>
              <a:t>3. Project file</a:t>
            </a:r>
          </a:p>
          <a:p>
            <a:pPr>
              <a:buNone/>
            </a:pPr>
            <a:r>
              <a:rPr lang="en-US" altLang="zh-CN" sz="2800" dirty="0" smtClean="0"/>
              <a:t>                QT += 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048000"/>
            <a:ext cx="8229600" cy="205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organization for the game data.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dirty="0" smtClean="0"/>
              <a:t>U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seful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Storage and for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game.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baseline="0" dirty="0" smtClean="0"/>
              <a:t>Interesting</a:t>
            </a:r>
            <a:r>
              <a:rPr lang="en-US" altLang="zh-CN" sz="3200" dirty="0" smtClean="0"/>
              <a:t> but </a:t>
            </a:r>
            <a:r>
              <a:rPr lang="en-US" altLang="zh-CN" sz="3200" dirty="0" err="1" smtClean="0"/>
              <a:t>challengable</a:t>
            </a:r>
            <a:r>
              <a:rPr lang="en-US" altLang="zh-CN" sz="3200" dirty="0" smtClean="0"/>
              <a:t>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Told you about our awesome game 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Modules – Graphics, UI, Game Mechanics &amp;AI, Database</a:t>
            </a:r>
          </a:p>
          <a:p>
            <a:r>
              <a:rPr lang="en-US" dirty="0" smtClean="0"/>
              <a:t>Pre-orders available</a:t>
            </a:r>
          </a:p>
          <a:p>
            <a:r>
              <a:rPr lang="en-US" dirty="0" smtClean="0"/>
              <a:t>Thanks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 descr="C:\Users\KilgoreJ\AppData\Local\Microsoft\Windows\Temporary Internet Files\Content.IE5\40LK1M2T\MM90023475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24990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055" y="2909455"/>
            <a:ext cx="1499804" cy="442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38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265" y="3352800"/>
            <a:ext cx="456684" cy="457200"/>
          </a:xfrm>
          <a:prstGeom prst="rect">
            <a:avLst/>
          </a:prstGeom>
          <a:noFill/>
        </p:spPr>
      </p:pic>
      <p:pic>
        <p:nvPicPr>
          <p:cNvPr id="39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445" y="3404406"/>
            <a:ext cx="894339" cy="281137"/>
          </a:xfrm>
          <a:prstGeom prst="rect">
            <a:avLst/>
          </a:prstGeom>
          <a:noFill/>
        </p:spPr>
      </p:pic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3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1032126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2756</TotalTime>
  <Words>1127</Words>
  <Application>Microsoft Office PowerPoint</Application>
  <PresentationFormat>On-screen Show (4:3)</PresentationFormat>
  <Paragraphs>516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Mainwindow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 Presenter: Josh Kilgore</vt:lpstr>
      <vt:lpstr>Unit Class</vt:lpstr>
      <vt:lpstr>Player Class</vt:lpstr>
      <vt:lpstr>Game Mechanics</vt:lpstr>
      <vt:lpstr>Game Mechanics</vt:lpstr>
      <vt:lpstr>Game Mechanics</vt:lpstr>
      <vt:lpstr>Player Interaction</vt:lpstr>
      <vt:lpstr>Game Mechanics Class Diagram</vt:lpstr>
      <vt:lpstr>Game Mechanics Verification</vt:lpstr>
      <vt:lpstr>AI</vt:lpstr>
      <vt:lpstr>AI - Decision Tree</vt:lpstr>
      <vt:lpstr>AI</vt:lpstr>
      <vt:lpstr>Game Mechanics &amp;  AI Conclusion</vt:lpstr>
      <vt:lpstr>Database  Presenter: Ye Tian</vt:lpstr>
      <vt:lpstr>Database in the game</vt:lpstr>
      <vt:lpstr>Database in the game</vt:lpstr>
      <vt:lpstr>Database Design</vt:lpstr>
      <vt:lpstr>Database Design</vt:lpstr>
      <vt:lpstr>Database Classes</vt:lpstr>
      <vt:lpstr>Database Classes</vt:lpstr>
      <vt:lpstr>Database Classes</vt:lpstr>
      <vt:lpstr>Summary</vt:lpstr>
      <vt:lpstr>Duel Reality: 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278</cp:revision>
  <dcterms:created xsi:type="dcterms:W3CDTF">2006-08-16T00:00:00Z</dcterms:created>
  <dcterms:modified xsi:type="dcterms:W3CDTF">2010-05-04T15:11:33Z</dcterms:modified>
</cp:coreProperties>
</file>