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262" r:id="rId20"/>
    <p:sldId id="273" r:id="rId21"/>
    <p:sldId id="274" r:id="rId22"/>
    <p:sldId id="275" r:id="rId23"/>
    <p:sldId id="263" r:id="rId24"/>
    <p:sldId id="276" r:id="rId25"/>
    <p:sldId id="293" r:id="rId26"/>
    <p:sldId id="277" r:id="rId27"/>
    <p:sldId id="294" r:id="rId28"/>
    <p:sldId id="297" r:id="rId29"/>
    <p:sldId id="295" r:id="rId30"/>
    <p:sldId id="296" r:id="rId31"/>
    <p:sldId id="291" r:id="rId32"/>
    <p:sldId id="278" r:id="rId33"/>
    <p:sldId id="264" r:id="rId34"/>
    <p:sldId id="280" r:id="rId35"/>
    <p:sldId id="281" r:id="rId36"/>
    <p:sldId id="282" r:id="rId37"/>
    <p:sldId id="283" r:id="rId38"/>
    <p:sldId id="284" r:id="rId39"/>
    <p:sldId id="285" r:id="rId40"/>
    <p:sldId id="267" r:id="rId41"/>
    <p:sldId id="268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</a:t>
            </a:r>
            <a:r>
              <a:rPr lang="en-US" dirty="0" smtClean="0"/>
              <a:t>Architecture.</a:t>
            </a:r>
            <a:endParaRPr lang="en-US" dirty="0" smtClean="0"/>
          </a:p>
          <a:p>
            <a:pPr lvl="1"/>
            <a:r>
              <a:rPr lang="en-US" dirty="0" smtClean="0"/>
              <a:t>Challenges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Unit Test &amp; Verification.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</a:t>
            </a:r>
            <a:r>
              <a:rPr lang="en-US" sz="2400" dirty="0" smtClean="0"/>
              <a:t>image manipulation</a:t>
            </a:r>
            <a:endParaRPr lang="en-US" sz="2400" dirty="0" smtClean="0"/>
          </a:p>
          <a:p>
            <a:pPr lvl="1"/>
            <a:r>
              <a:rPr lang="en-US" sz="2400" dirty="0" smtClean="0"/>
              <a:t>Microsoft DirectX Technology</a:t>
            </a:r>
            <a:endParaRPr lang="en-US" sz="2400" dirty="0" smtClean="0"/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</a:t>
            </a:r>
            <a:r>
              <a:rPr lang="en-US" sz="2000" dirty="0" smtClean="0"/>
              <a:t>from hard drive.</a:t>
            </a:r>
            <a:endParaRPr lang="en-US" sz="2000" dirty="0" smtClean="0"/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</a:t>
              </a:r>
              <a:r>
                <a:rPr lang="en-US" sz="2000" b="1" dirty="0" smtClean="0"/>
                <a:t>Graphics Widget</a:t>
              </a:r>
              <a:endParaRPr lang="en-US" sz="2000" b="1" dirty="0" smtClean="0"/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</a:t>
            </a:r>
            <a:r>
              <a:rPr lang="en-US" sz="2400" dirty="0" smtClean="0"/>
              <a:t>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  <a:endParaRPr lang="en-US" sz="2400" dirty="0" smtClean="0"/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</a:t>
            </a:r>
            <a:r>
              <a:rPr lang="en-US" sz="2200" dirty="0" smtClean="0"/>
              <a:t>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  <a:endParaRPr lang="en-US" dirty="0" smtClean="0"/>
          </a:p>
          <a:p>
            <a:pPr lvl="1"/>
            <a:r>
              <a:rPr lang="en-US" dirty="0" smtClean="0"/>
              <a:t>2D </a:t>
            </a:r>
            <a:r>
              <a:rPr lang="en-US" dirty="0" smtClean="0"/>
              <a:t>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provides the space 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2199</TotalTime>
  <Words>977</Words>
  <Application>Microsoft Office PowerPoint</Application>
  <PresentationFormat>On-screen Show (4:3)</PresentationFormat>
  <Paragraphs>356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132</cp:revision>
  <dcterms:created xsi:type="dcterms:W3CDTF">2006-08-16T00:00:00Z</dcterms:created>
  <dcterms:modified xsi:type="dcterms:W3CDTF">2010-05-01T12:36:44Z</dcterms:modified>
</cp:coreProperties>
</file>