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73" r:id="rId12"/>
    <p:sldId id="274" r:id="rId13"/>
    <p:sldId id="275" r:id="rId14"/>
    <p:sldId id="263" r:id="rId15"/>
    <p:sldId id="276" r:id="rId16"/>
    <p:sldId id="277" r:id="rId17"/>
    <p:sldId id="278" r:id="rId18"/>
    <p:sldId id="264" r:id="rId19"/>
    <p:sldId id="280" r:id="rId20"/>
    <p:sldId id="281" r:id="rId21"/>
    <p:sldId id="282" r:id="rId22"/>
    <p:sldId id="283" r:id="rId23"/>
    <p:sldId id="284" r:id="rId24"/>
    <p:sldId id="285" r:id="rId25"/>
    <p:sldId id="267" r:id="rId26"/>
    <p:sldId id="268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</a:t>
            </a:r>
            <a:r>
              <a:rPr lang="en-US" dirty="0" err="1" smtClean="0"/>
              <a:t>Tian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Interaction with other modules</a:t>
            </a:r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</a:t>
            </a:r>
            <a:r>
              <a:rPr lang="en-US" smtClean="0"/>
              <a:t>provides the space </a:t>
            </a:r>
            <a:r>
              <a:rPr lang="en-US" dirty="0" smtClean="0"/>
              <a:t>to view the battle.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Mechanics</a:t>
            </a:r>
          </a:p>
          <a:p>
            <a:r>
              <a:rPr lang="en-US" dirty="0" smtClean="0"/>
              <a:t>AI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are cool</a:t>
            </a:r>
          </a:p>
          <a:p>
            <a:r>
              <a:rPr lang="en-US" dirty="0" smtClean="0"/>
              <a:t>They have attributes</a:t>
            </a:r>
          </a:p>
          <a:p>
            <a:r>
              <a:rPr lang="en-US" dirty="0" smtClean="0"/>
              <a:t>And do stuff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Game Mechanics </a:t>
            </a:r>
          </a:p>
          <a:p>
            <a:pPr lvl="1"/>
            <a:r>
              <a:rPr lang="en-US" dirty="0" smtClean="0"/>
              <a:t>How Movement and attack are achieved</a:t>
            </a:r>
            <a:endParaRPr lang="en-US" dirty="0"/>
          </a:p>
          <a:p>
            <a:pPr lvl="1"/>
            <a:r>
              <a:rPr lang="en-US" dirty="0" smtClean="0"/>
              <a:t>Other functions</a:t>
            </a:r>
          </a:p>
          <a:p>
            <a:pPr lvl="1"/>
            <a:r>
              <a:rPr lang="en-US" dirty="0" smtClean="0"/>
              <a:t>Class diagram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used – Decision tree</a:t>
            </a:r>
          </a:p>
          <a:p>
            <a:r>
              <a:rPr lang="en-US" dirty="0" smtClean="0"/>
              <a:t>Pretty Drawings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</a:t>
            </a:r>
            <a:r>
              <a:rPr lang="en-US" dirty="0" err="1" smtClean="0"/>
              <a:t>Mech</a:t>
            </a:r>
            <a:endParaRPr lang="en-US" dirty="0" smtClean="0"/>
          </a:p>
          <a:p>
            <a:r>
              <a:rPr lang="en-US" dirty="0" smtClean="0"/>
              <a:t>AI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</a:t>
            </a:r>
            <a:r>
              <a:rPr lang="en-US" dirty="0" err="1" smtClean="0"/>
              <a:t>Atueyi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</a:t>
            </a:r>
            <a:r>
              <a:rPr lang="en-US" dirty="0" err="1" smtClean="0"/>
              <a:t>Tian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overview, there are many like it, but this one is mine </a:t>
            </a:r>
          </a:p>
          <a:p>
            <a:pPr lvl="1"/>
            <a:r>
              <a:rPr lang="en-US" dirty="0" smtClean="0"/>
              <a:t>consists of an top level of the project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Leads into greater discussion</a:t>
            </a:r>
          </a:p>
          <a:p>
            <a:pPr lvl="1"/>
            <a:r>
              <a:rPr lang="en-US" dirty="0" smtClean="0"/>
              <a:t>Good place for component diagram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r>
              <a:rPr lang="en-US" dirty="0" smtClean="0"/>
              <a:t>What it does.</a:t>
            </a:r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pic>
        <p:nvPicPr>
          <p:cNvPr id="4" name="Content Placeholder 3" descr="ScreenCap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9947" y="1600200"/>
            <a:ext cx="6044106" cy="4525963"/>
          </a:xfrm>
          <a:ln w="3175">
            <a:solidFill>
              <a:schemeClr val="tx1"/>
            </a:solidFill>
          </a:ln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687</Words>
  <Application>Microsoft Office PowerPoint</Application>
  <PresentationFormat>On-screen Show (4:3)</PresentationFormat>
  <Paragraphs>112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Duel Reality</vt:lpstr>
      <vt:lpstr>Summary </vt:lpstr>
      <vt:lpstr>Overview</vt:lpstr>
      <vt:lpstr>Game Graphics Module “Summary”</vt:lpstr>
      <vt:lpstr>Game Graphics Module “What it is”</vt:lpstr>
      <vt:lpstr>Game Graphics Module “What it does”</vt:lpstr>
      <vt:lpstr>Game Graphics Module “What it does”</vt:lpstr>
      <vt:lpstr>Game Graphics Module “Conclusion”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Game Mechanics and AI</vt:lpstr>
      <vt:lpstr>Units</vt:lpstr>
      <vt:lpstr>Game Mechanics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LENOVO USER</cp:lastModifiedBy>
  <cp:revision>34</cp:revision>
  <dcterms:created xsi:type="dcterms:W3CDTF">2006-08-16T00:00:00Z</dcterms:created>
  <dcterms:modified xsi:type="dcterms:W3CDTF">2010-04-20T20:09:59Z</dcterms:modified>
</cp:coreProperties>
</file>