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73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err="1" smtClean="0"/>
              <a:t>YeTian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</a:t>
            </a:r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Provide the framework for user interaction with the application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</a:t>
            </a:r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Interaction with other modules</a:t>
            </a:r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9947" y="1600200"/>
            <a:ext cx="6044106" cy="4525963"/>
          </a:xfr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 smtClean="0"/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306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Duel Reality</vt:lpstr>
      <vt:lpstr>Summary </vt:lpstr>
      <vt:lpstr>Overview</vt:lpstr>
      <vt:lpstr>Game Graphics Module “Summary”</vt:lpstr>
      <vt:lpstr>Game Graphics Module “What it is”</vt:lpstr>
      <vt:lpstr>Game Graphics Module “What it does”</vt:lpstr>
      <vt:lpstr>Game Graphics Module “What it does”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Module 3 : Summary</vt:lpstr>
      <vt:lpstr>Module 3: Conclusion</vt:lpstr>
      <vt:lpstr>Module 4 : Summary</vt:lpstr>
      <vt:lpstr>Module 4: Conclusion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Obi Atueyi</cp:lastModifiedBy>
  <cp:revision>27</cp:revision>
  <dcterms:created xsi:type="dcterms:W3CDTF">2006-08-16T00:00:00Z</dcterms:created>
  <dcterms:modified xsi:type="dcterms:W3CDTF">2010-04-19T23:43:05Z</dcterms:modified>
</cp:coreProperties>
</file>