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317" r:id="rId2"/>
    <p:sldId id="257" r:id="rId3"/>
    <p:sldId id="258" r:id="rId4"/>
    <p:sldId id="286" r:id="rId5"/>
    <p:sldId id="287" r:id="rId6"/>
    <p:sldId id="288" r:id="rId7"/>
    <p:sldId id="332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306" r:id="rId20"/>
    <p:sldId id="308" r:id="rId21"/>
    <p:sldId id="309" r:id="rId22"/>
    <p:sldId id="273" r:id="rId23"/>
    <p:sldId id="334" r:id="rId24"/>
    <p:sldId id="313" r:id="rId25"/>
    <p:sldId id="305" r:id="rId26"/>
    <p:sldId id="304" r:id="rId27"/>
    <p:sldId id="274" r:id="rId28"/>
    <p:sldId id="303" r:id="rId29"/>
    <p:sldId id="302" r:id="rId30"/>
    <p:sldId id="310" r:id="rId31"/>
    <p:sldId id="311" r:id="rId32"/>
    <p:sldId id="314" r:id="rId33"/>
    <p:sldId id="318" r:id="rId34"/>
    <p:sldId id="276" r:id="rId35"/>
    <p:sldId id="293" r:id="rId36"/>
    <p:sldId id="277" r:id="rId37"/>
    <p:sldId id="294" r:id="rId38"/>
    <p:sldId id="319" r:id="rId39"/>
    <p:sldId id="323" r:id="rId40"/>
    <p:sldId id="295" r:id="rId41"/>
    <p:sldId id="320" r:id="rId42"/>
    <p:sldId id="321" r:id="rId43"/>
    <p:sldId id="291" r:id="rId44"/>
    <p:sldId id="278" r:id="rId45"/>
    <p:sldId id="322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3" r:id="rId54"/>
    <p:sldId id="331" r:id="rId55"/>
    <p:sldId id="316" r:id="rId56"/>
    <p:sldId id="315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.jpe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5.png"/><Relationship Id="rId7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6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www.sqlite.org/zeroconf.html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ite.org/copyright.html" TargetMode="External"/><Relationship Id="rId5" Type="http://schemas.openxmlformats.org/officeDocument/2006/relationships/hyperlink" Target="http://www.sqlite.org/transactional.html" TargetMode="External"/><Relationship Id="rId4" Type="http://schemas.openxmlformats.org/officeDocument/2006/relationships/hyperlink" Target="http://www.sqlite.org/serverles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qt.nokia.com/products/appdev/developer-tools/developer-tools?currentflipperobject=821c7594d32e33932297b1e065a976b8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2.jpe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2.jpe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667000"/>
            <a:ext cx="2179664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Module Interactions</a:t>
            </a:r>
          </a:p>
          <a:p>
            <a:pPr lvl="1"/>
            <a:r>
              <a:rPr lang="en-US" dirty="0" err="1" smtClean="0"/>
              <a:t>Mainwindow</a:t>
            </a:r>
            <a:endParaRPr lang="en-US" dirty="0" smtClean="0"/>
          </a:p>
          <a:p>
            <a:pPr lvl="1"/>
            <a:r>
              <a:rPr lang="en-US" dirty="0" smtClean="0"/>
              <a:t>Application Interaction Items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Qt Classes</a:t>
            </a:r>
          </a:p>
          <a:p>
            <a:pPr lvl="2"/>
            <a:r>
              <a:rPr lang="en-US" dirty="0" err="1" smtClean="0"/>
              <a:t>QWizard</a:t>
            </a:r>
            <a:r>
              <a:rPr lang="en-US" dirty="0" smtClean="0"/>
              <a:t> &amp; </a:t>
            </a:r>
            <a:r>
              <a:rPr lang="en-US" dirty="0" err="1" smtClean="0"/>
              <a:t>QWizardPage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Unit Test &amp; Verification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user interaction with the application</a:t>
            </a:r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ability for user to choose desired settings</a:t>
            </a:r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status or error 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Architecture: Module Interactions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209800" y="19812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9800" y="1981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52578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2286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09800" y="1981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2286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52578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1981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21336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200" y="19812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7432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36576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28600" y="27432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43800" y="27432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4290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35814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52" name="Left-Right Arrow 51"/>
          <p:cNvSpPr/>
          <p:nvPr/>
        </p:nvSpPr>
        <p:spPr>
          <a:xfrm>
            <a:off x="1600200" y="37338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6934200" y="37338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15240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7010400" y="18288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657600" y="61722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57600" y="6248400"/>
            <a:ext cx="2057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AI module</a:t>
            </a:r>
            <a:endParaRPr lang="en-US" sz="1600" dirty="0"/>
          </a:p>
        </p:txBody>
      </p:sp>
      <p:sp>
        <p:nvSpPr>
          <p:cNvPr id="27" name="Left-Right Arrow 26"/>
          <p:cNvSpPr/>
          <p:nvPr/>
        </p:nvSpPr>
        <p:spPr>
          <a:xfrm rot="16200000">
            <a:off x="4343400" y="5715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Architecture: </a:t>
            </a:r>
            <a:r>
              <a:rPr lang="en-US" sz="2400" dirty="0" err="1" smtClean="0"/>
              <a:t>Mainwindow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main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6063" y="1828800"/>
            <a:ext cx="5391537" cy="425570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8383035">
            <a:off x="2342538" y="2385986"/>
            <a:ext cx="134661" cy="166549"/>
          </a:xfrm>
          <a:prstGeom prst="downArrow">
            <a:avLst>
              <a:gd name="adj1" fmla="val 50000"/>
              <a:gd name="adj2" fmla="val 4231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2263" y="2438400"/>
            <a:ext cx="5257800" cy="3429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063" y="1752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263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663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 bar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18863" y="1981200"/>
            <a:ext cx="533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95063" y="23622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42663" y="5943600"/>
            <a:ext cx="6096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graphics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3505200"/>
            <a:ext cx="1600199" cy="381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28800" y="37338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Architecture: Application Interaction Items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Menu Items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New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Load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Save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Quit Game</a:t>
            </a:r>
          </a:p>
          <a:p>
            <a:r>
              <a:rPr lang="en-US" dirty="0" smtClean="0"/>
              <a:t>Toolbar Items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Attack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Move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End Turn</a:t>
            </a:r>
          </a:p>
          <a:p>
            <a:r>
              <a:rPr lang="en-US" dirty="0" smtClean="0"/>
              <a:t>Status Bar Items</a:t>
            </a:r>
          </a:p>
          <a:p>
            <a:pPr lvl="1"/>
            <a:r>
              <a:rPr lang="en-US" dirty="0" smtClean="0"/>
              <a:t>Tool tips</a:t>
            </a:r>
            <a:endParaRPr lang="en-US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Implementation: Tools</a:t>
            </a:r>
            <a:endParaRPr lang="en-US" sz="2400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Considered Tools</a:t>
            </a:r>
          </a:p>
          <a:p>
            <a:pPr>
              <a:buNone/>
            </a:pPr>
            <a:r>
              <a:rPr lang="en-US" dirty="0" smtClean="0"/>
              <a:t>	Qt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MFC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Qt Selected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Non-GUI features (SQL database)</a:t>
            </a:r>
          </a:p>
          <a:p>
            <a:r>
              <a:rPr lang="en-US" dirty="0" smtClean="0"/>
              <a:t>Meta-object compiler (object macros)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wxw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95600"/>
            <a:ext cx="595313" cy="430893"/>
          </a:xfrm>
          <a:prstGeom prst="rect">
            <a:avLst/>
          </a:prstGeom>
        </p:spPr>
      </p:pic>
      <p:pic>
        <p:nvPicPr>
          <p:cNvPr id="9" name="Picture 8" descr="q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533400" cy="533400"/>
          </a:xfrm>
          <a:prstGeom prst="rect">
            <a:avLst/>
          </a:prstGeom>
        </p:spPr>
      </p:pic>
      <p:pic>
        <p:nvPicPr>
          <p:cNvPr id="10" name="Picture 9" descr="msd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429000"/>
            <a:ext cx="646161" cy="3198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Implementation: Class Diagram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4" name="Picture 23" descr="umlDiagrams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705600" cy="4527600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Implementation: Qt Classes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QMainWindow</a:t>
            </a:r>
            <a:endParaRPr lang="en-US" dirty="0" smtClean="0"/>
          </a:p>
          <a:p>
            <a:r>
              <a:rPr lang="en-US" dirty="0" err="1" smtClean="0"/>
              <a:t>QPushButton</a:t>
            </a:r>
            <a:endParaRPr lang="en-US" dirty="0" smtClean="0"/>
          </a:p>
          <a:p>
            <a:r>
              <a:rPr lang="en-US" dirty="0" err="1" smtClean="0"/>
              <a:t>QCheckBox</a:t>
            </a:r>
            <a:endParaRPr lang="en-US" dirty="0" smtClean="0"/>
          </a:p>
          <a:p>
            <a:r>
              <a:rPr lang="en-US" dirty="0" err="1" smtClean="0"/>
              <a:t>QDialog</a:t>
            </a:r>
            <a:endParaRPr lang="en-US" dirty="0" smtClean="0"/>
          </a:p>
          <a:p>
            <a:r>
              <a:rPr lang="en-US" dirty="0" err="1" smtClean="0"/>
              <a:t>QWizard</a:t>
            </a:r>
            <a:endParaRPr lang="en-US" dirty="0" smtClean="0"/>
          </a:p>
          <a:p>
            <a:r>
              <a:rPr lang="en-US" dirty="0" err="1" smtClean="0"/>
              <a:t>QWizardPage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err="1" smtClean="0"/>
              <a:t>QWizard</a:t>
            </a:r>
            <a:r>
              <a:rPr lang="en-US" sz="2400" dirty="0" smtClean="0"/>
              <a:t> and </a:t>
            </a:r>
            <a:r>
              <a:rPr lang="en-US" sz="2400" dirty="0" err="1" smtClean="0"/>
              <a:t>QWizardPage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br>
              <a:rPr lang="en-US" sz="5000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&amp; </a:t>
            </a:r>
            <a:r>
              <a:rPr lang="en-US" sz="2700" dirty="0" err="1" smtClean="0"/>
              <a:t>QWizardPage</a:t>
            </a:r>
            <a:r>
              <a:rPr lang="en-US" sz="2700" dirty="0" smtClean="0"/>
              <a:t>: New 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58512" y="0"/>
            <a:ext cx="885488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Unit Testing &amp; Verification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 sprites, maps &amp; test users</a:t>
            </a:r>
          </a:p>
          <a:p>
            <a:pPr lvl="1"/>
            <a:r>
              <a:rPr lang="en-US" dirty="0" smtClean="0"/>
              <a:t>Perform data reads &amp; writes during new game dialogs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Generate end turn signal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Generate battle over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Challenges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knowledge</a:t>
            </a:r>
          </a:p>
          <a:p>
            <a:r>
              <a:rPr lang="en-US" dirty="0" smtClean="0"/>
              <a:t>Qt knowledge</a:t>
            </a:r>
          </a:p>
          <a:p>
            <a:r>
              <a:rPr lang="en-US" dirty="0" smtClean="0"/>
              <a:t>Modularity in game development</a:t>
            </a:r>
          </a:p>
          <a:p>
            <a:r>
              <a:rPr lang="en-US" dirty="0" smtClean="0"/>
              <a:t>Time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a fun project</a:t>
            </a:r>
          </a:p>
          <a:p>
            <a:r>
              <a:rPr lang="en-US" dirty="0" smtClean="0"/>
              <a:t>Relative knowledge of final product</a:t>
            </a:r>
          </a:p>
          <a:p>
            <a:r>
              <a:rPr lang="en-US" dirty="0" smtClean="0"/>
              <a:t>Code complexity vs. user-friendliness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 and AI</a:t>
            </a:r>
            <a:br>
              <a:rPr lang="en-US" dirty="0" smtClean="0"/>
            </a:br>
            <a:r>
              <a:rPr lang="en-US" sz="1800" dirty="0" smtClean="0"/>
              <a:t>Presenter: Josh Kilgore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2590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switchPlayers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isGameOver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moveComplete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isValidMove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isValidAttack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isOccupied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52600"/>
            <a:ext cx="4419600" cy="4625609"/>
          </a:xfrm>
        </p:spPr>
        <p:txBody>
          <a:bodyPr/>
          <a:lstStyle/>
          <a:p>
            <a:r>
              <a:rPr lang="en-US" dirty="0" smtClean="0"/>
              <a:t>Player sees icons </a:t>
            </a:r>
          </a:p>
          <a:p>
            <a:pPr lvl="1"/>
            <a:r>
              <a:rPr lang="en-US" dirty="0" smtClean="0"/>
              <a:t>Signals &amp; slots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422474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18860148">
            <a:off x="1600200" y="1447800"/>
            <a:ext cx="990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0" y="1752600"/>
            <a:ext cx="30480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Rely on Database to store unit data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Internal Manipulation of  data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568644"/>
            <a:ext cx="5410200" cy="508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1"/>
            <a:ext cx="4419600" cy="2362200"/>
          </a:xfrm>
        </p:spPr>
        <p:txBody>
          <a:bodyPr/>
          <a:lstStyle/>
          <a:p>
            <a:r>
              <a:rPr lang="en-US" dirty="0" smtClean="0"/>
              <a:t>Initial Unit Testing  -</a:t>
            </a:r>
          </a:p>
          <a:p>
            <a:pPr>
              <a:buNone/>
            </a:pPr>
            <a:r>
              <a:rPr lang="en-US" dirty="0" smtClean="0"/>
              <a:t> Console Version</a:t>
            </a:r>
          </a:p>
          <a:p>
            <a:r>
              <a:rPr lang="en-US" dirty="0" smtClean="0"/>
              <a:t>Module Testing </a:t>
            </a:r>
          </a:p>
          <a:p>
            <a:r>
              <a:rPr lang="en-US" dirty="0" smtClean="0"/>
              <a:t>System Testing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Player with playable opponent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Board Evaluation</a:t>
            </a:r>
          </a:p>
          <a:p>
            <a:pPr lvl="1"/>
            <a:r>
              <a:rPr lang="en-US" dirty="0" smtClean="0"/>
              <a:t>Decide on Best Action</a:t>
            </a:r>
          </a:p>
          <a:p>
            <a:r>
              <a:rPr lang="en-US" dirty="0" smtClean="0"/>
              <a:t>Same constraints as Player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1"/>
            <a:ext cx="4023001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524000"/>
            <a:ext cx="4800600" cy="51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Classes 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Opponent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Presenter: Ye </a:t>
            </a:r>
            <a:r>
              <a:rPr lang="en-US" sz="1800" dirty="0" err="1" smtClean="0"/>
              <a:t>Tian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 in the game</a:t>
            </a:r>
          </a:p>
          <a:p>
            <a:pPr lvl="1"/>
            <a:r>
              <a:rPr lang="en-US" altLang="zh-CN" dirty="0" smtClean="0"/>
              <a:t>Software-based containers</a:t>
            </a:r>
          </a:p>
          <a:p>
            <a:pPr lvl="1"/>
            <a:r>
              <a:rPr lang="en-US" altLang="zh-CN" dirty="0" smtClean="0"/>
              <a:t>Storage and retrieval</a:t>
            </a:r>
            <a:endParaRPr lang="en-US" dirty="0" smtClean="0"/>
          </a:p>
          <a:p>
            <a:r>
              <a:rPr lang="en-US" dirty="0" smtClean="0"/>
              <a:t>Database Design</a:t>
            </a:r>
          </a:p>
          <a:p>
            <a:pPr lvl="1"/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Qt classes</a:t>
            </a:r>
            <a:endParaRPr lang="en-US" dirty="0" smtClean="0"/>
          </a:p>
          <a:p>
            <a:r>
              <a:rPr lang="en-US" dirty="0" smtClean="0"/>
              <a:t>Database Classes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Test window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6397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Software-based containers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24400"/>
            <a:ext cx="58674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14600"/>
            <a:ext cx="1752600" cy="165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"/>
          <p:cNvGrpSpPr/>
          <p:nvPr/>
        </p:nvGrpSpPr>
        <p:grpSpPr>
          <a:xfrm>
            <a:off x="5105400" y="2667000"/>
            <a:ext cx="3124200" cy="1295400"/>
            <a:chOff x="5257800" y="4648199"/>
            <a:chExt cx="2514600" cy="990601"/>
          </a:xfrm>
        </p:grpSpPr>
        <p:pic>
          <p:nvPicPr>
            <p:cNvPr id="10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1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2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3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76200" y="2819400"/>
            <a:ext cx="19050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105400"/>
            <a:ext cx="2133600" cy="1143000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3200" dirty="0" smtClean="0"/>
              <a:t>background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792163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CN" sz="3200" dirty="0" smtClean="0"/>
              <a:t>Storage and retrieval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86000" y="4648200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Retrieval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RecruitUnitsP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4600"/>
            <a:ext cx="2362200" cy="1832662"/>
          </a:xfrm>
          <a:prstGeom prst="rect">
            <a:avLst/>
          </a:prstGeom>
        </p:spPr>
      </p:pic>
      <p:pic>
        <p:nvPicPr>
          <p:cNvPr id="17" name="Picture 16" descr="NewGameIntro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2514600"/>
            <a:ext cx="2286000" cy="1773543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257800"/>
            <a:ext cx="3672841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4953000"/>
            <a:ext cx="1905000" cy="166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Down Arrow 19"/>
          <p:cNvSpPr/>
          <p:nvPr/>
        </p:nvSpPr>
        <p:spPr>
          <a:xfrm flipH="1">
            <a:off x="6934200" y="4391890"/>
            <a:ext cx="152400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>
            <a:off x="2362200" y="4447310"/>
            <a:ext cx="45719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597235" y="4405745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Storage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63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>
                <a:hlinkClick r:id="rId2" action="ppaction://hlinkfile"/>
              </a:rPr>
              <a:t>Self-contained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>
                <a:hlinkClick r:id="rId3" action="ppaction://hlinkfile"/>
              </a:rPr>
              <a:t>S</a:t>
            </a:r>
            <a:r>
              <a:rPr lang="en-US" altLang="zh-CN" sz="2800" dirty="0" err="1" smtClean="0">
                <a:hlinkClick r:id="rId4" action="ppaction://hlinkfile"/>
              </a:rPr>
              <a:t>erverless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3" action="ppaction://hlinkfile"/>
              </a:rPr>
              <a:t>Zero-configuration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5" action="ppaction://hlinkfile"/>
              </a:rPr>
              <a:t>Transactional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6" action="ppaction://hlinkfile"/>
              </a:rPr>
              <a:t>Public domain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3276600"/>
            <a:ext cx="3581400" cy="1057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Qt classes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QSqlDriver</a:t>
            </a:r>
            <a:r>
              <a:rPr lang="en-US" altLang="zh-CN" sz="2800" dirty="0" smtClean="0">
                <a:hlinkClick r:id="rId2" action="ppaction://hlinkfile"/>
              </a:rPr>
              <a:t> </a:t>
            </a: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QSqlDatabase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QSqlQuery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QSqlRelationalTableModel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QSqlRecord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QSqlIndex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QSqlField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QSqlError</a:t>
            </a:r>
            <a:endParaRPr lang="zh-CN" altLang="zh-CN" sz="2800" dirty="0" smtClean="0">
              <a:hlinkClick r:id="rId2" action="ppaction://hlinkfi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7" name="Picture 2" descr="Qt Creator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200400"/>
            <a:ext cx="1600200" cy="1575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467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981200"/>
            <a:ext cx="7867650" cy="47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window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6553200" cy="245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app(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Database </a:t>
            </a:r>
            <a:r>
              <a:rPr lang="en-US" altLang="zh-CN" dirty="0" err="1" smtClean="0"/>
              <a:t>gamedata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gamedata.connection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gamedata.addPlayer</a:t>
            </a:r>
            <a:r>
              <a:rPr lang="en-US" altLang="zh-CN" dirty="0" smtClean="0"/>
              <a:t>(“sprites”);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gamedata.show</a:t>
            </a:r>
            <a:r>
              <a:rPr lang="en-US" altLang="zh-CN" dirty="0" smtClean="0"/>
              <a:t>("sprites");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After unit test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Database module will be added into the entire project through following three steps:</a:t>
            </a:r>
          </a:p>
          <a:p>
            <a:pPr>
              <a:buNone/>
            </a:pPr>
            <a:endParaRPr lang="en-US" altLang="zh-CN" sz="2800" dirty="0" smtClean="0"/>
          </a:p>
          <a:p>
            <a:pPr marL="633222" indent="-514350">
              <a:buNone/>
            </a:pPr>
            <a:r>
              <a:rPr lang="en-US" altLang="zh-CN" sz="2800" dirty="0" smtClean="0"/>
              <a:t>1. Header file and source file</a:t>
            </a:r>
          </a:p>
          <a:p>
            <a:pPr marL="633222" indent="-514350">
              <a:buNone/>
            </a:pPr>
            <a:r>
              <a:rPr lang="en-US" altLang="zh-CN" sz="2800" dirty="0" smtClean="0"/>
              <a:t>                </a:t>
            </a:r>
            <a:r>
              <a:rPr lang="en-US" altLang="zh-CN" sz="2800" dirty="0" err="1" smtClean="0"/>
              <a:t>database.h</a:t>
            </a:r>
            <a:r>
              <a:rPr lang="en-US" altLang="zh-CN" sz="2800" dirty="0" smtClean="0"/>
              <a:t>; database.cpp</a:t>
            </a:r>
          </a:p>
          <a:p>
            <a:pPr>
              <a:buNone/>
            </a:pPr>
            <a:r>
              <a:rPr lang="en-US" altLang="zh-CN" sz="2800" dirty="0" smtClean="0"/>
              <a:t>2. SQLITE database file</a:t>
            </a:r>
          </a:p>
          <a:p>
            <a:pPr>
              <a:buNone/>
            </a:pPr>
            <a:r>
              <a:rPr lang="en-US" altLang="zh-CN" sz="2800" dirty="0" smtClean="0"/>
              <a:t>                gamedata.db3</a:t>
            </a:r>
          </a:p>
          <a:p>
            <a:pPr>
              <a:buNone/>
            </a:pPr>
            <a:r>
              <a:rPr lang="en-US" altLang="zh-CN" sz="2800" dirty="0" smtClean="0"/>
              <a:t>3. Project file</a:t>
            </a:r>
          </a:p>
          <a:p>
            <a:pPr>
              <a:buNone/>
            </a:pPr>
            <a:r>
              <a:rPr lang="en-US" altLang="zh-CN" sz="2800" dirty="0" smtClean="0"/>
              <a:t>                QT += </a:t>
            </a:r>
            <a:r>
              <a:rPr lang="en-US" altLang="zh-CN" sz="2800" dirty="0" err="1" smtClean="0"/>
              <a:t>sql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048000"/>
            <a:ext cx="8229600" cy="2057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organization for the game data.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dirty="0" smtClean="0"/>
              <a:t>U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seful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Storage and for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game.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baseline="0" dirty="0" smtClean="0"/>
              <a:t>Interesting</a:t>
            </a:r>
            <a:r>
              <a:rPr lang="en-US" altLang="zh-CN" sz="3200" dirty="0" smtClean="0"/>
              <a:t> but </a:t>
            </a:r>
            <a:r>
              <a:rPr lang="en-US" altLang="zh-CN" sz="3200" dirty="0" smtClean="0"/>
              <a:t>challengeable</a:t>
            </a:r>
            <a:r>
              <a:rPr lang="en-US" altLang="zh-CN" sz="3200" dirty="0" smtClean="0"/>
              <a:t>.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Told you about our awesome game 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Modules – Graphics, UI, Game Mechanics &amp;AI, Database</a:t>
            </a:r>
          </a:p>
          <a:p>
            <a:r>
              <a:rPr lang="en-US" dirty="0" smtClean="0"/>
              <a:t>Pre-orders available</a:t>
            </a:r>
          </a:p>
          <a:p>
            <a:r>
              <a:rPr lang="en-US" dirty="0" smtClean="0"/>
              <a:t>Thanks for your attention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7" name="Picture 3" descr="C:\Users\KilgoreJ\AppData\Local\Microsoft\Windows\Temporary Internet Files\Content.IE5\40LK1M2T\MM90023475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224990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2055" y="2909455"/>
            <a:ext cx="1499804" cy="442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38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265" y="3352800"/>
            <a:ext cx="456684" cy="457200"/>
          </a:xfrm>
          <a:prstGeom prst="rect">
            <a:avLst/>
          </a:prstGeom>
          <a:noFill/>
        </p:spPr>
      </p:pic>
      <p:pic>
        <p:nvPicPr>
          <p:cNvPr id="39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6445" y="3404406"/>
            <a:ext cx="894339" cy="281137"/>
          </a:xfrm>
          <a:prstGeom prst="rect">
            <a:avLst/>
          </a:prstGeom>
          <a:noFill/>
        </p:spPr>
      </p:pic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43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429000"/>
            <a:ext cx="1032126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2759</TotalTime>
  <Words>1127</Words>
  <Application>Microsoft Office PowerPoint</Application>
  <PresentationFormat>On-screen Show (4:3)</PresentationFormat>
  <Paragraphs>516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Architecture: Module Interactions</vt:lpstr>
      <vt:lpstr>User Interface Module Architecture: Mainwindow</vt:lpstr>
      <vt:lpstr>User Interface Module Architecture: Application Interaction Items</vt:lpstr>
      <vt:lpstr>User Interface Module Implementation: Tools</vt:lpstr>
      <vt:lpstr>User Interface Module Implementation: Class Diagram</vt:lpstr>
      <vt:lpstr>User Interface Module Implementation: Qt Classes</vt:lpstr>
      <vt:lpstr>User Interface Module QWizard and QWizardPage</vt:lpstr>
      <vt:lpstr>User Interface Module QWizard &amp; QWizardPage: New Game Dialog Traversal Paths</vt:lpstr>
      <vt:lpstr>User Interface Module Unit Testing &amp; Verification</vt:lpstr>
      <vt:lpstr>User Interface Module Challenges</vt:lpstr>
      <vt:lpstr>User Interface Module Summary</vt:lpstr>
      <vt:lpstr>Game Mechanics and AI Presenter: Josh Kilgore</vt:lpstr>
      <vt:lpstr>Unit Class</vt:lpstr>
      <vt:lpstr>Player Class</vt:lpstr>
      <vt:lpstr>Game Mechanics</vt:lpstr>
      <vt:lpstr>Game Mechanics</vt:lpstr>
      <vt:lpstr>Game Mechanics</vt:lpstr>
      <vt:lpstr>Player Interaction</vt:lpstr>
      <vt:lpstr>Game Mechanics Class Diagram</vt:lpstr>
      <vt:lpstr>Game Mechanics Verification</vt:lpstr>
      <vt:lpstr>AI</vt:lpstr>
      <vt:lpstr>AI - Decision Tree</vt:lpstr>
      <vt:lpstr>AI</vt:lpstr>
      <vt:lpstr>Game Mechanics &amp;  AI Conclusion</vt:lpstr>
      <vt:lpstr>Database  Presenter: Ye Tian</vt:lpstr>
      <vt:lpstr>Database in the game</vt:lpstr>
      <vt:lpstr>Database in the game</vt:lpstr>
      <vt:lpstr>Database Design</vt:lpstr>
      <vt:lpstr>Database Design</vt:lpstr>
      <vt:lpstr>Database Classes</vt:lpstr>
      <vt:lpstr>Database Classes</vt:lpstr>
      <vt:lpstr>Database Classes</vt:lpstr>
      <vt:lpstr>Summary</vt:lpstr>
      <vt:lpstr>Duel Reality: 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LENOVO USER</cp:lastModifiedBy>
  <cp:revision>279</cp:revision>
  <dcterms:created xsi:type="dcterms:W3CDTF">2006-08-16T00:00:00Z</dcterms:created>
  <dcterms:modified xsi:type="dcterms:W3CDTF">2010-05-04T16:02:13Z</dcterms:modified>
</cp:coreProperties>
</file>