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60" r:id="rId9"/>
    <p:sldId id="261" r:id="rId10"/>
    <p:sldId id="262" r:id="rId11"/>
    <p:sldId id="273" r:id="rId12"/>
    <p:sldId id="274" r:id="rId13"/>
    <p:sldId id="275" r:id="rId14"/>
    <p:sldId id="263" r:id="rId15"/>
    <p:sldId id="276" r:id="rId16"/>
    <p:sldId id="277" r:id="rId17"/>
    <p:sldId id="278" r:id="rId18"/>
    <p:sldId id="264" r:id="rId19"/>
    <p:sldId id="280" r:id="rId20"/>
    <p:sldId id="281" r:id="rId21"/>
    <p:sldId id="282" r:id="rId22"/>
    <p:sldId id="283" r:id="rId23"/>
    <p:sldId id="284" r:id="rId24"/>
    <p:sldId id="285" r:id="rId25"/>
    <p:sldId id="267" r:id="rId26"/>
    <p:sldId id="268" r:id="rId27"/>
    <p:sldId id="26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47850"/>
          </a:xfrm>
        </p:spPr>
        <p:txBody>
          <a:bodyPr/>
          <a:lstStyle/>
          <a:p>
            <a:r>
              <a:rPr lang="en-US" dirty="0" smtClean="0"/>
              <a:t>Duel Reality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Josh Kilgore</a:t>
            </a:r>
          </a:p>
          <a:p>
            <a:r>
              <a:rPr lang="en-US" dirty="0" smtClean="0"/>
              <a:t>Obi </a:t>
            </a:r>
            <a:r>
              <a:rPr lang="en-US" dirty="0" err="1" smtClean="0"/>
              <a:t>Atueyi</a:t>
            </a:r>
            <a:endParaRPr lang="en-US" dirty="0" smtClean="0"/>
          </a:p>
          <a:p>
            <a:r>
              <a:rPr lang="en-US" dirty="0" smtClean="0"/>
              <a:t>Tom Calloway</a:t>
            </a:r>
          </a:p>
          <a:p>
            <a:r>
              <a:rPr lang="en-US" dirty="0" smtClean="0"/>
              <a:t>Ye </a:t>
            </a:r>
            <a:r>
              <a:rPr lang="en-US" dirty="0" err="1" smtClean="0"/>
              <a:t>Tian</a:t>
            </a:r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152400"/>
            <a:ext cx="7772400" cy="184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Software Engineering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Spring 2010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dirty="0" smtClean="0"/>
              <a:t>Function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Provide the framework for the user interaction with the application</a:t>
            </a:r>
          </a:p>
          <a:p>
            <a:r>
              <a:rPr lang="en-US" dirty="0" smtClean="0"/>
              <a:t>Provide the ability for the user to choose desired game settings</a:t>
            </a:r>
          </a:p>
          <a:p>
            <a:r>
              <a:rPr lang="en-US" dirty="0" smtClean="0"/>
              <a:t>Provide status messages or display error messages if user attempts an invalid operation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 smtClean="0"/>
              <a:t>Interaction with other modules</a:t>
            </a:r>
          </a:p>
        </p:txBody>
      </p:sp>
      <p:pic>
        <p:nvPicPr>
          <p:cNvPr id="4" name="Picture 3" descr="UI_Archite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590800"/>
            <a:ext cx="7161905" cy="2676191"/>
          </a:xfrm>
          <a:prstGeom prst="rect">
            <a:avLst/>
          </a:prstGeom>
        </p:spPr>
      </p:pic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Module:</a:t>
            </a:r>
            <a:br>
              <a:rPr lang="en-US" dirty="0" smtClean="0"/>
            </a:br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4" name="Picture 3" descr="UI_mod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224" y="1552574"/>
            <a:ext cx="8003176" cy="4376737"/>
          </a:xfrm>
          <a:prstGeom prst="rect">
            <a:avLst/>
          </a:prstGeom>
        </p:spPr>
      </p:pic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User Interface module is what enables the application to respond to the user’s actions.</a:t>
            </a:r>
          </a:p>
          <a:p>
            <a:r>
              <a:rPr lang="en-US" dirty="0" smtClean="0"/>
              <a:t>By communicating with the game mechanics and database modules, the User Interface shares, with the user, data necessary to configure the game</a:t>
            </a:r>
          </a:p>
          <a:p>
            <a:r>
              <a:rPr lang="en-US" dirty="0" smtClean="0"/>
              <a:t>The User Interface module does not display graphics of the active battle, but rather </a:t>
            </a:r>
            <a:r>
              <a:rPr lang="en-US" smtClean="0"/>
              <a:t>provides the space </a:t>
            </a:r>
            <a:r>
              <a:rPr lang="en-US" dirty="0" smtClean="0"/>
              <a:t>to view the battle.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Mechanics</a:t>
            </a:r>
            <a:br>
              <a:rPr lang="en-US" dirty="0" smtClean="0"/>
            </a:br>
            <a:r>
              <a:rPr lang="en-US" dirty="0" smtClean="0"/>
              <a:t>and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</a:t>
            </a:r>
          </a:p>
          <a:p>
            <a:r>
              <a:rPr lang="en-US" dirty="0" smtClean="0"/>
              <a:t>Mechanics</a:t>
            </a:r>
          </a:p>
          <a:p>
            <a:r>
              <a:rPr lang="en-US" dirty="0" smtClean="0"/>
              <a:t>AI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are cool</a:t>
            </a:r>
          </a:p>
          <a:p>
            <a:r>
              <a:rPr lang="en-US" dirty="0" smtClean="0"/>
              <a:t>They have attributes</a:t>
            </a:r>
          </a:p>
          <a:p>
            <a:r>
              <a:rPr lang="en-US" dirty="0" smtClean="0"/>
              <a:t>And do stuff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Discussion of Game Mechanics </a:t>
            </a:r>
          </a:p>
          <a:p>
            <a:pPr lvl="1"/>
            <a:r>
              <a:rPr lang="en-US" dirty="0" smtClean="0"/>
              <a:t>How Movement and attack are achieved</a:t>
            </a:r>
            <a:endParaRPr lang="en-US" dirty="0"/>
          </a:p>
          <a:p>
            <a:pPr lvl="1"/>
            <a:r>
              <a:rPr lang="en-US" dirty="0" smtClean="0"/>
              <a:t>Other functions</a:t>
            </a:r>
          </a:p>
          <a:p>
            <a:pPr lvl="1"/>
            <a:r>
              <a:rPr lang="en-US" dirty="0" smtClean="0"/>
              <a:t>Class diagram</a:t>
            </a:r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used – Decision tree</a:t>
            </a:r>
          </a:p>
          <a:p>
            <a:r>
              <a:rPr lang="en-US" dirty="0" smtClean="0"/>
              <a:t>Pretty Drawings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Mechanics &amp;</a:t>
            </a:r>
            <a:br>
              <a:rPr lang="en-US" dirty="0" smtClean="0"/>
            </a:br>
            <a:r>
              <a:rPr lang="en-US" dirty="0" smtClean="0"/>
              <a:t> AI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</a:t>
            </a:r>
          </a:p>
          <a:p>
            <a:r>
              <a:rPr lang="en-US" dirty="0" smtClean="0"/>
              <a:t>Game </a:t>
            </a:r>
            <a:r>
              <a:rPr lang="en-US" dirty="0" err="1" smtClean="0"/>
              <a:t>Mech</a:t>
            </a:r>
            <a:endParaRPr lang="en-US" dirty="0" smtClean="0"/>
          </a:p>
          <a:p>
            <a:r>
              <a:rPr lang="en-US" dirty="0" smtClean="0"/>
              <a:t>AI</a:t>
            </a:r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“Summary”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514600"/>
            <a:ext cx="8229600" cy="3657600"/>
          </a:xfrm>
        </p:spPr>
        <p:txBody>
          <a:bodyPr/>
          <a:lstStyle/>
          <a:p>
            <a:r>
              <a:rPr lang="en-US" dirty="0" smtClean="0"/>
              <a:t>What Database is?</a:t>
            </a:r>
          </a:p>
          <a:p>
            <a:r>
              <a:rPr lang="en-US" dirty="0" smtClean="0"/>
              <a:t>What Database does in the project?</a:t>
            </a:r>
          </a:p>
          <a:p>
            <a:r>
              <a:rPr lang="en-US" dirty="0" smtClean="0"/>
              <a:t>How Database works?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Graphics (Tom Calloway)</a:t>
            </a:r>
          </a:p>
          <a:p>
            <a:pPr lvl="1"/>
            <a:r>
              <a:rPr lang="en-US" dirty="0" smtClean="0"/>
              <a:t>User Interface (Obi </a:t>
            </a:r>
            <a:r>
              <a:rPr lang="en-US" dirty="0" err="1" smtClean="0"/>
              <a:t>Atueyi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Game Mechanics and AI (Josh Kilgore)</a:t>
            </a:r>
          </a:p>
          <a:p>
            <a:pPr lvl="1"/>
            <a:r>
              <a:rPr lang="en-US" dirty="0" smtClean="0"/>
              <a:t>Database (Ye </a:t>
            </a:r>
            <a:r>
              <a:rPr lang="en-US" dirty="0" err="1" smtClean="0"/>
              <a:t>Tian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Conclusion 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altLang="zh-CN" dirty="0" smtClean="0"/>
              <a:t>What Database is”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46237"/>
            <a:ext cx="8610600" cy="4525963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Databases consist of software-based "containers" that are structured to collect and store information.</a:t>
            </a:r>
          </a:p>
          <a:p>
            <a:r>
              <a:rPr lang="en-US" altLang="zh-CN" dirty="0" smtClean="0"/>
              <a:t>Database programs are designed for users so that they can retrieve, add, update or remove information.</a:t>
            </a:r>
          </a:p>
          <a:p>
            <a:r>
              <a:rPr lang="en-US" altLang="zh-CN" dirty="0" smtClean="0"/>
              <a:t>The structure of a database is tabular, consisting of rows and columns of information.</a:t>
            </a:r>
          </a:p>
          <a:p>
            <a:r>
              <a:rPr lang="en-US" altLang="zh-CN" dirty="0" smtClean="0"/>
              <a:t>A number of database architectures exist. Many databases use a combination of strategies.</a:t>
            </a:r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altLang="zh-CN" dirty="0" smtClean="0"/>
              <a:t>What Database does in the project”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 game database contains all of data records</a:t>
            </a:r>
          </a:p>
          <a:p>
            <a:r>
              <a:rPr lang="en-US" altLang="zh-CN" dirty="0" smtClean="0"/>
              <a:t>Tables collection of the names, parameters, status of all game units, and the game contents such as maps.</a:t>
            </a:r>
          </a:p>
          <a:p>
            <a:r>
              <a:rPr lang="en-US" altLang="zh-CN" dirty="0" smtClean="0"/>
              <a:t>The data is retrieved and overwritten for synchronous/ asynchronous backup.</a:t>
            </a:r>
            <a:endParaRPr lang="zh-CN" altLang="zh-CN" dirty="0" smtClean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altLang="zh-CN" dirty="0" smtClean="0"/>
              <a:t>How Database works”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730928"/>
            <a:ext cx="6362700" cy="4669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altLang="zh-CN" dirty="0" smtClean="0"/>
              <a:t>How Database works”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371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altLang="zh-CN" sz="2800" dirty="0" smtClean="0"/>
              <a:t>The database module interacts with other modules, but does not affect them. It </a:t>
            </a:r>
            <a:r>
              <a:rPr lang="en-US" altLang="zh-CN" sz="2800" b="1" i="1" u="sng" dirty="0" smtClean="0"/>
              <a:t>shall</a:t>
            </a:r>
            <a:r>
              <a:rPr lang="en-US" altLang="zh-CN" sz="2800" b="1" dirty="0" smtClean="0"/>
              <a:t> </a:t>
            </a:r>
            <a:r>
              <a:rPr lang="en-US" altLang="zh-CN" sz="2800" dirty="0" smtClean="0"/>
              <a:t>provide operation function by other modules. Such as: read(); write().</a:t>
            </a:r>
            <a:endParaRPr lang="zh-CN" altLang="zh-CN" sz="2800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990600" y="1524000"/>
            <a:ext cx="7086600" cy="3581400"/>
            <a:chOff x="816" y="1104"/>
            <a:chExt cx="4320" cy="249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816" y="1104"/>
              <a:ext cx="1008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48" y="2976"/>
              <a:ext cx="1008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28" y="1104"/>
              <a:ext cx="1008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448" y="1104"/>
              <a:ext cx="1008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2928" y="1728"/>
              <a:ext cx="0" cy="1248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1296" y="1728"/>
              <a:ext cx="0" cy="1584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4656" y="1728"/>
              <a:ext cx="0" cy="1584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296" y="3312"/>
              <a:ext cx="1152" cy="0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H="1">
              <a:off x="3456" y="3312"/>
              <a:ext cx="1200" cy="0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2544" y="312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itchFamily="18" charset="0"/>
                </a:rPr>
                <a:t>Database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912" y="1248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</a:rPr>
                <a:t>OpenGL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2448" y="1200"/>
              <a:ext cx="1008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</a:rPr>
                <a:t>User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</a:rPr>
                <a:t>Interface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4128" y="1200"/>
              <a:ext cx="1008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</a:rPr>
                <a:t>Game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</a:rPr>
                <a:t>Mechanics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“Conclusion”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62200"/>
            <a:ext cx="8229600" cy="3657600"/>
          </a:xfrm>
        </p:spPr>
        <p:txBody>
          <a:bodyPr/>
          <a:lstStyle/>
          <a:p>
            <a:r>
              <a:rPr lang="en-US" altLang="zh-CN" dirty="0" smtClean="0"/>
              <a:t>Database functions like a background support to other modules.</a:t>
            </a:r>
          </a:p>
          <a:p>
            <a:r>
              <a:rPr lang="en-US" altLang="zh-CN" dirty="0" smtClean="0"/>
              <a:t>Database provides good organization of the game data.</a:t>
            </a:r>
          </a:p>
          <a:p>
            <a:r>
              <a:rPr lang="en-US" altLang="zh-CN" dirty="0" smtClean="0"/>
              <a:t>Database is useful for Storage and Retrieval of map and unit Data.</a:t>
            </a:r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Conclude this presentation</a:t>
            </a:r>
          </a:p>
          <a:p>
            <a:r>
              <a:rPr lang="en-US" dirty="0" smtClean="0"/>
              <a:t>Told you about our awesome game </a:t>
            </a:r>
          </a:p>
          <a:p>
            <a:r>
              <a:rPr lang="en-US" dirty="0" smtClean="0"/>
              <a:t>Pre-orders available</a:t>
            </a:r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an overview, there are many like it, but this one is mine </a:t>
            </a:r>
          </a:p>
          <a:p>
            <a:pPr lvl="1"/>
            <a:r>
              <a:rPr lang="en-US" dirty="0" smtClean="0"/>
              <a:t>consists of an top level of the project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Leads into greater discussion</a:t>
            </a:r>
          </a:p>
          <a:p>
            <a:pPr lvl="1"/>
            <a:r>
              <a:rPr lang="en-US" dirty="0" smtClean="0"/>
              <a:t>Good place for component diagram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200" dirty="0" smtClean="0"/>
              <a:t>Presenter: Tom Calloway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it is.</a:t>
            </a:r>
          </a:p>
          <a:p>
            <a:r>
              <a:rPr lang="en-US" dirty="0" smtClean="0"/>
              <a:t>What it does.</a:t>
            </a:r>
          </a:p>
          <a:p>
            <a:r>
              <a:rPr lang="en-US" dirty="0" smtClean="0"/>
              <a:t>How it works.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dirty="0" smtClean="0"/>
              <a:t>“What it is”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Region of the main dialog containing the two-dimensional graphics for the game itself.</a:t>
            </a:r>
          </a:p>
          <a:p>
            <a:r>
              <a:rPr lang="en-US" dirty="0" smtClean="0"/>
              <a:t>Background consists of a static image representing the battle environment.</a:t>
            </a:r>
          </a:p>
          <a:p>
            <a:r>
              <a:rPr lang="en-US" dirty="0" smtClean="0"/>
              <a:t>Top portion (generally the sky) serves as a header region for displaying information.</a:t>
            </a:r>
          </a:p>
          <a:p>
            <a:r>
              <a:rPr lang="en-US" dirty="0" smtClean="0"/>
              <a:t>Lower region contains the game grid with units and objects in play.</a:t>
            </a:r>
          </a:p>
          <a:p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dirty="0" smtClean="0"/>
              <a:t>“What it does”</a:t>
            </a:r>
            <a:endParaRPr lang="en-US" dirty="0"/>
          </a:p>
        </p:txBody>
      </p:sp>
      <p:pic>
        <p:nvPicPr>
          <p:cNvPr id="4" name="Content Placeholder 3" descr="ScreenCap0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9947" y="1600200"/>
            <a:ext cx="6044106" cy="4525963"/>
          </a:xfrm>
          <a:ln w="3175">
            <a:solidFill>
              <a:schemeClr val="tx1"/>
            </a:solidFill>
          </a:ln>
        </p:spPr>
      </p:pic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dirty="0" smtClean="0"/>
              <a:t>“What it does”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Accurately reflect the current state of the battle in progress through visual and auditory effects.</a:t>
            </a:r>
          </a:p>
          <a:p>
            <a:pPr lvl="1"/>
            <a:r>
              <a:rPr lang="en-US" dirty="0" smtClean="0"/>
              <a:t>Grid displays all units with their health and action points.</a:t>
            </a:r>
          </a:p>
          <a:p>
            <a:pPr lvl="1"/>
            <a:r>
              <a:rPr lang="en-US" dirty="0" smtClean="0"/>
              <a:t>Top region displays more detailed statistics for the current user-selected cell.</a:t>
            </a:r>
          </a:p>
          <a:p>
            <a:r>
              <a:rPr lang="en-US" dirty="0" smtClean="0"/>
              <a:t>Allows loading and manipulation of content by both the players and external modules.</a:t>
            </a:r>
          </a:p>
          <a:p>
            <a:pPr lvl="1"/>
            <a:r>
              <a:rPr lang="en-US" dirty="0" smtClean="0"/>
              <a:t>Handles movement, attack, and defeat of individual units as requested by the game mechanics and AI.</a:t>
            </a:r>
          </a:p>
          <a:p>
            <a:pPr lvl="1"/>
            <a:r>
              <a:rPr lang="en-US" dirty="0" smtClean="0"/>
              <a:t>Handles interaction between the user and the game itself.  Specifically, movement, selection, and attack of individual units is supported.</a:t>
            </a:r>
          </a:p>
          <a:p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dirty="0" smtClean="0"/>
              <a:t>“Conclusion”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Graphics are crucial to any graphics based video game.</a:t>
            </a:r>
          </a:p>
          <a:p>
            <a:pPr lvl="1"/>
            <a:r>
              <a:rPr lang="en-US" dirty="0" smtClean="0"/>
              <a:t>Connects the player to the game by accepting input and accurately presenting information.</a:t>
            </a:r>
          </a:p>
          <a:p>
            <a:r>
              <a:rPr lang="en-US" dirty="0" smtClean="0"/>
              <a:t>Graphics must work well with the game mechanics.</a:t>
            </a:r>
          </a:p>
          <a:p>
            <a:pPr lvl="1"/>
            <a:r>
              <a:rPr lang="en-US" dirty="0" smtClean="0"/>
              <a:t>2D overhead and grid were used to provide a solid correlation between the game’s mechanics and it’s graphics.</a:t>
            </a:r>
          </a:p>
          <a:p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687</Words>
  <Application>Microsoft Office PowerPoint</Application>
  <PresentationFormat>On-screen Show (4:3)</PresentationFormat>
  <Paragraphs>112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Duel Reality</vt:lpstr>
      <vt:lpstr>Summary </vt:lpstr>
      <vt:lpstr>Overview</vt:lpstr>
      <vt:lpstr>Game Graphics Module Presenter: Tom Calloway</vt:lpstr>
      <vt:lpstr>Game Graphics Module “What it is”</vt:lpstr>
      <vt:lpstr>Game Graphics Module “What it does”</vt:lpstr>
      <vt:lpstr>Game Graphics Module “What it does”</vt:lpstr>
      <vt:lpstr>Game Graphics Module “Conclusion”</vt:lpstr>
      <vt:lpstr>User Interface Module Summary</vt:lpstr>
      <vt:lpstr>User Interface Module Function</vt:lpstr>
      <vt:lpstr>User Interface Module Architecture</vt:lpstr>
      <vt:lpstr>User Interface Module: Model</vt:lpstr>
      <vt:lpstr>User Interface Module Conclusion</vt:lpstr>
      <vt:lpstr>Game Mechanics and AI</vt:lpstr>
      <vt:lpstr>Units</vt:lpstr>
      <vt:lpstr>Game Mechanics</vt:lpstr>
      <vt:lpstr>AI</vt:lpstr>
      <vt:lpstr>Game Mechanics &amp;  AI Conclusion</vt:lpstr>
      <vt:lpstr>Database “Summary”</vt:lpstr>
      <vt:lpstr>Database “What Database is”</vt:lpstr>
      <vt:lpstr>Database “What Database does in the project”</vt:lpstr>
      <vt:lpstr>Database “How Database works”</vt:lpstr>
      <vt:lpstr>Database “How Database works”</vt:lpstr>
      <vt:lpstr>Database “Conclusion”</vt:lpstr>
      <vt:lpstr>Summary </vt:lpstr>
      <vt:lpstr>Conclusion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Kilgore, Joshua C CTR USAF AFMC 350 ELSG/XR</dc:creator>
  <cp:lastModifiedBy>Copper</cp:lastModifiedBy>
  <cp:revision>35</cp:revision>
  <dcterms:created xsi:type="dcterms:W3CDTF">2006-08-16T00:00:00Z</dcterms:created>
  <dcterms:modified xsi:type="dcterms:W3CDTF">2010-04-20T23:39:01Z</dcterms:modified>
</cp:coreProperties>
</file>