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60" r:id="rId9"/>
    <p:sldId id="261" r:id="rId10"/>
    <p:sldId id="262" r:id="rId11"/>
    <p:sldId id="273" r:id="rId12"/>
    <p:sldId id="274" r:id="rId13"/>
    <p:sldId id="275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47850"/>
          </a:xfrm>
        </p:spPr>
        <p:txBody>
          <a:bodyPr/>
          <a:lstStyle/>
          <a:p>
            <a:r>
              <a:rPr lang="en-US" dirty="0" smtClean="0"/>
              <a:t>Duel Reality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Josh Kilgore</a:t>
            </a:r>
          </a:p>
          <a:p>
            <a:r>
              <a:rPr lang="en-US" dirty="0" smtClean="0"/>
              <a:t>Obi </a:t>
            </a:r>
            <a:r>
              <a:rPr lang="en-US" dirty="0" err="1" smtClean="0"/>
              <a:t>Atueyi</a:t>
            </a:r>
            <a:endParaRPr lang="en-US" dirty="0" smtClean="0"/>
          </a:p>
          <a:p>
            <a:r>
              <a:rPr lang="en-US" dirty="0" smtClean="0"/>
              <a:t>Tom Calloway</a:t>
            </a:r>
          </a:p>
          <a:p>
            <a:r>
              <a:rPr lang="en-US" dirty="0" err="1" smtClean="0"/>
              <a:t>YeTian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Provide the framework for </a:t>
            </a:r>
            <a:r>
              <a:rPr lang="en-US" dirty="0" smtClean="0"/>
              <a:t>the user </a:t>
            </a:r>
            <a:r>
              <a:rPr lang="en-US" dirty="0" smtClean="0"/>
              <a:t>interaction with the application</a:t>
            </a:r>
          </a:p>
          <a:p>
            <a:r>
              <a:rPr lang="en-US" dirty="0" smtClean="0"/>
              <a:t>Provide the ability for the user to choose desired game settings</a:t>
            </a:r>
            <a:endParaRPr lang="en-US" dirty="0" smtClean="0"/>
          </a:p>
          <a:p>
            <a:r>
              <a:rPr lang="en-US" dirty="0" smtClean="0"/>
              <a:t>Provide status messages or disp</a:t>
            </a:r>
            <a:r>
              <a:rPr lang="en-US" dirty="0" smtClean="0"/>
              <a:t>lay error messages if user attempts an invalid operation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 smtClean="0"/>
              <a:t>Interaction with other modules</a:t>
            </a:r>
          </a:p>
        </p:txBody>
      </p:sp>
      <p:pic>
        <p:nvPicPr>
          <p:cNvPr id="4" name="Picture 3" descr="UI_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590800"/>
            <a:ext cx="7161905" cy="2676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Module:</a:t>
            </a:r>
            <a:br>
              <a:rPr lang="en-US" dirty="0" smtClean="0"/>
            </a:b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4" name="Picture 3" descr="UI_mod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1224" y="1552574"/>
            <a:ext cx="8003176" cy="43767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5" name="Picture 4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User Interface module is what enables the application to respond to the user’s actions.</a:t>
            </a:r>
            <a:endParaRPr lang="en-US" dirty="0" smtClean="0"/>
          </a:p>
          <a:p>
            <a:r>
              <a:rPr lang="en-US" dirty="0" smtClean="0"/>
              <a:t>By communicating with the game mechanics and database modules, the User Interface shares, with the user, data necessary to configure the game</a:t>
            </a:r>
            <a:endParaRPr lang="en-US" dirty="0" smtClean="0"/>
          </a:p>
          <a:p>
            <a:r>
              <a:rPr lang="en-US" dirty="0" smtClean="0"/>
              <a:t>The User Interface module does not display graphics of the active battle, but rather </a:t>
            </a:r>
            <a:r>
              <a:rPr lang="en-US" smtClean="0"/>
              <a:t>provides the space </a:t>
            </a:r>
            <a:r>
              <a:rPr lang="en-US" dirty="0" smtClean="0"/>
              <a:t>to view the battle.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Point1</a:t>
            </a:r>
          </a:p>
          <a:p>
            <a:r>
              <a:rPr lang="en-US" dirty="0" smtClean="0"/>
              <a:t>Point2</a:t>
            </a:r>
          </a:p>
          <a:p>
            <a:r>
              <a:rPr lang="en-US" dirty="0" smtClean="0"/>
              <a:t>point3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Modules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3</a:t>
            </a:r>
          </a:p>
          <a:p>
            <a:pPr lvl="1"/>
            <a:r>
              <a:rPr lang="en-US" dirty="0" smtClean="0"/>
              <a:t>4</a:t>
            </a:r>
          </a:p>
          <a:p>
            <a:r>
              <a:rPr lang="en-US" dirty="0" smtClean="0"/>
              <a:t>Conclusion 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“Summary”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it is.</a:t>
            </a:r>
          </a:p>
          <a:p>
            <a:r>
              <a:rPr lang="en-US" dirty="0" smtClean="0"/>
              <a:t>What it does.</a:t>
            </a:r>
          </a:p>
          <a:p>
            <a:r>
              <a:rPr lang="en-US" dirty="0" smtClean="0"/>
              <a:t>How it works.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is”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Region of the main dialog containing the two-dimensional graphics for the game itself.</a:t>
            </a:r>
          </a:p>
          <a:p>
            <a:r>
              <a:rPr lang="en-US" dirty="0" smtClean="0"/>
              <a:t>Background consists of a static image representing the battle environment.</a:t>
            </a:r>
          </a:p>
          <a:p>
            <a:r>
              <a:rPr lang="en-US" dirty="0" smtClean="0"/>
              <a:t>Top portion (generally the sky) serves as a header region for displaying information.</a:t>
            </a:r>
          </a:p>
          <a:p>
            <a:r>
              <a:rPr lang="en-US" dirty="0" smtClean="0"/>
              <a:t>Lower region contains the game grid with units and objects in play.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pic>
        <p:nvPicPr>
          <p:cNvPr id="4" name="Content Placeholder 3" descr="ScreenCap0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49947" y="1600200"/>
            <a:ext cx="6044106" cy="4525963"/>
          </a:xfr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“What it does”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Accurately reflect the current state of the battle in progress through visual and auditory effects.</a:t>
            </a:r>
          </a:p>
          <a:p>
            <a:pPr lvl="1"/>
            <a:r>
              <a:rPr lang="en-US" dirty="0" smtClean="0"/>
              <a:t>Grid displays all units with their health and action points.</a:t>
            </a:r>
          </a:p>
          <a:p>
            <a:pPr lvl="1"/>
            <a:r>
              <a:rPr lang="en-US" dirty="0" smtClean="0"/>
              <a:t>Top region displays more detailed statistics for the current user-selected cell.</a:t>
            </a:r>
          </a:p>
          <a:p>
            <a:r>
              <a:rPr lang="en-US" dirty="0" smtClean="0"/>
              <a:t>Allows loading and manipulation of content by both the players and external modules.</a:t>
            </a:r>
          </a:p>
          <a:p>
            <a:pPr lvl="1"/>
            <a:r>
              <a:rPr lang="en-US" dirty="0" smtClean="0"/>
              <a:t>Handles movement, attack, and defeat of individual units as requested by the game mechanics and AI.</a:t>
            </a:r>
          </a:p>
          <a:p>
            <a:pPr lvl="1"/>
            <a:r>
              <a:rPr lang="en-US" dirty="0" smtClean="0"/>
              <a:t>Handles interaction between the user and the game itself.  Specifically, movement, selection, and attack of individual units is supported.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Game Graphics Module</a:t>
            </a:r>
            <a:br>
              <a:rPr lang="en-US" dirty="0" smtClean="0"/>
            </a:br>
            <a:r>
              <a:rPr lang="en-US" dirty="0" smtClean="0"/>
              <a:t>“Conclusion”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are crucial to any graphics based video game.</a:t>
            </a:r>
          </a:p>
          <a:p>
            <a:pPr lvl="1"/>
            <a:r>
              <a:rPr lang="en-US" dirty="0" smtClean="0"/>
              <a:t>Connects the player to the game by accepting input and accurately presenting information.</a:t>
            </a:r>
          </a:p>
          <a:p>
            <a:r>
              <a:rPr lang="en-US" dirty="0" smtClean="0"/>
              <a:t>Graphics must work well with the game mechanics.</a:t>
            </a:r>
          </a:p>
          <a:p>
            <a:pPr lvl="1"/>
            <a:r>
              <a:rPr lang="en-US" dirty="0" smtClean="0"/>
              <a:t>2D overhead and grid were used to provide a solid correlation between the game’s mechanics and it’s graphics.</a:t>
            </a:r>
          </a:p>
          <a:p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 Interface Module</a:t>
            </a:r>
            <a:br>
              <a:rPr lang="en-US" dirty="0" smtClean="0"/>
            </a:b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6253" y="0"/>
            <a:ext cx="1187747" cy="1328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396</Words>
  <Application>Microsoft Office PowerPoint</Application>
  <PresentationFormat>On-screen Show (4:3)</PresentationFormat>
  <Paragraphs>66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Duel Reality</vt:lpstr>
      <vt:lpstr>Summary </vt:lpstr>
      <vt:lpstr>Overview</vt:lpstr>
      <vt:lpstr>Game Graphics Module “Summary”</vt:lpstr>
      <vt:lpstr>Game Graphics Module “What it is”</vt:lpstr>
      <vt:lpstr>Game Graphics Module “What it does”</vt:lpstr>
      <vt:lpstr>Game Graphics Module “What it does”</vt:lpstr>
      <vt:lpstr>Game Graphics Module “Conclusion”</vt:lpstr>
      <vt:lpstr>User Interface Module Summary</vt:lpstr>
      <vt:lpstr>User Interface Module Function</vt:lpstr>
      <vt:lpstr>User Interface Module Architecture</vt:lpstr>
      <vt:lpstr>User Interface Module: Model</vt:lpstr>
      <vt:lpstr>User Interface Module Conclusion</vt:lpstr>
      <vt:lpstr>Module 3 : Summary</vt:lpstr>
      <vt:lpstr>Module 3: Conclusion</vt:lpstr>
      <vt:lpstr>Module 4 : Summary</vt:lpstr>
      <vt:lpstr>Module 4: Conclusion</vt:lpstr>
      <vt:lpstr>Summary 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Kilgore, Joshua C CTR USAF AFMC 350 ELSG/XR</dc:creator>
  <cp:lastModifiedBy>Obi Atueyi</cp:lastModifiedBy>
  <cp:revision>32</cp:revision>
  <dcterms:created xsi:type="dcterms:W3CDTF">2006-08-16T00:00:00Z</dcterms:created>
  <dcterms:modified xsi:type="dcterms:W3CDTF">2010-04-20T00:14:08Z</dcterms:modified>
</cp:coreProperties>
</file>