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306" r:id="rId20"/>
    <p:sldId id="308" r:id="rId21"/>
    <p:sldId id="309" r:id="rId22"/>
    <p:sldId id="273" r:id="rId23"/>
    <p:sldId id="313" r:id="rId24"/>
    <p:sldId id="305" r:id="rId25"/>
    <p:sldId id="304" r:id="rId26"/>
    <p:sldId id="274" r:id="rId27"/>
    <p:sldId id="303" r:id="rId28"/>
    <p:sldId id="302" r:id="rId29"/>
    <p:sldId id="310" r:id="rId30"/>
    <p:sldId id="311" r:id="rId31"/>
    <p:sldId id="314" r:id="rId32"/>
    <p:sldId id="263" r:id="rId33"/>
    <p:sldId id="276" r:id="rId34"/>
    <p:sldId id="293" r:id="rId35"/>
    <p:sldId id="277" r:id="rId36"/>
    <p:sldId id="294" r:id="rId37"/>
    <p:sldId id="297" r:id="rId38"/>
    <p:sldId id="295" r:id="rId39"/>
    <p:sldId id="296" r:id="rId40"/>
    <p:sldId id="291" r:id="rId41"/>
    <p:sldId id="278" r:id="rId42"/>
    <p:sldId id="264" r:id="rId43"/>
    <p:sldId id="280" r:id="rId44"/>
    <p:sldId id="281" r:id="rId45"/>
    <p:sldId id="282" r:id="rId46"/>
    <p:sldId id="283" r:id="rId47"/>
    <p:sldId id="284" r:id="rId48"/>
    <p:sldId id="285" r:id="rId49"/>
    <p:sldId id="267" r:id="rId50"/>
    <p:sldId id="268" r:id="rId51"/>
    <p:sldId id="269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Module Interactions</a:t>
            </a:r>
          </a:p>
          <a:p>
            <a:pPr lvl="1"/>
            <a:r>
              <a:rPr lang="en-US" dirty="0" smtClean="0"/>
              <a:t>Application Interaction Items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Qt Classes</a:t>
            </a:r>
          </a:p>
          <a:p>
            <a:pPr lvl="2"/>
            <a:r>
              <a:rPr lang="en-US" dirty="0" err="1" smtClean="0"/>
              <a:t>QWizard</a:t>
            </a:r>
            <a:r>
              <a:rPr lang="en-US" dirty="0" smtClean="0"/>
              <a:t> &amp; </a:t>
            </a:r>
            <a:r>
              <a:rPr lang="en-US" dirty="0" err="1" smtClean="0"/>
              <a:t>QWizardPage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Unit Test &amp; Verification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</a:t>
            </a:r>
            <a:r>
              <a:rPr lang="en-US" dirty="0" smtClean="0"/>
              <a:t>user </a:t>
            </a:r>
            <a:r>
              <a:rPr lang="en-US" dirty="0" smtClean="0"/>
              <a:t>interaction with the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ability for </a:t>
            </a:r>
            <a:r>
              <a:rPr lang="en-US" dirty="0" smtClean="0"/>
              <a:t>user </a:t>
            </a:r>
            <a:r>
              <a:rPr lang="en-US" dirty="0" smtClean="0"/>
              <a:t>to choose desired settings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status or error 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Architecture: Module Interactions</a:t>
            </a:r>
            <a:endParaRPr lang="en-US" sz="2700" dirty="0"/>
          </a:p>
        </p:txBody>
      </p:sp>
      <p:sp>
        <p:nvSpPr>
          <p:cNvPr id="36" name="Rectangle 35"/>
          <p:cNvSpPr/>
          <p:nvPr/>
        </p:nvSpPr>
        <p:spPr>
          <a:xfrm>
            <a:off x="2209800" y="20574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9800" y="20574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5334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2362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09800" y="20574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2362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5334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22098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2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8194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37338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28600" y="28194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43800" y="28194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5052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36576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52" name="Left-Right Arrow 51"/>
          <p:cNvSpPr/>
          <p:nvPr/>
        </p:nvSpPr>
        <p:spPr>
          <a:xfrm>
            <a:off x="1600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6934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16002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7010400" y="19050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500" dirty="0" smtClean="0"/>
              <a:t>Architecture: Application Interaction Items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Menu Items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New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Load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Save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Quit Game</a:t>
            </a:r>
          </a:p>
          <a:p>
            <a:r>
              <a:rPr lang="en-US" dirty="0" smtClean="0"/>
              <a:t>Toolbar Items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Attack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Move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End Turn</a:t>
            </a:r>
          </a:p>
          <a:p>
            <a:r>
              <a:rPr lang="en-US" dirty="0" smtClean="0"/>
              <a:t>Status Bar Items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Tools</a:t>
            </a:r>
            <a:endParaRPr lang="en-US" sz="2700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Considered Tools</a:t>
            </a:r>
          </a:p>
          <a:p>
            <a:pPr>
              <a:buNone/>
            </a:pPr>
            <a:r>
              <a:rPr lang="en-US" dirty="0" smtClean="0"/>
              <a:t>	Qt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MFC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Qt Selected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Non-GUI features (SQL database)</a:t>
            </a:r>
          </a:p>
          <a:p>
            <a:r>
              <a:rPr lang="en-US" dirty="0" smtClean="0"/>
              <a:t>Meta-object compiler (object macros)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wxw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95600"/>
            <a:ext cx="595313" cy="430893"/>
          </a:xfrm>
          <a:prstGeom prst="rect">
            <a:avLst/>
          </a:prstGeom>
        </p:spPr>
      </p:pic>
      <p:pic>
        <p:nvPicPr>
          <p:cNvPr id="9" name="Picture 8" descr="q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533400" cy="533400"/>
          </a:xfrm>
          <a:prstGeom prst="rect">
            <a:avLst/>
          </a:prstGeom>
        </p:spPr>
      </p:pic>
      <p:pic>
        <p:nvPicPr>
          <p:cNvPr id="10" name="Picture 9" descr="msd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429000"/>
            <a:ext cx="646161" cy="3198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Class Diagram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4" name="Picture 23" descr="umlDiagrams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705600" cy="452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Qt Classes</a:t>
            </a:r>
            <a:endParaRPr lang="en-US"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QMainWindow</a:t>
            </a:r>
            <a:endParaRPr lang="en-US" dirty="0" smtClean="0"/>
          </a:p>
          <a:p>
            <a:r>
              <a:rPr lang="en-US" dirty="0" err="1" smtClean="0"/>
              <a:t>QPushButton</a:t>
            </a:r>
            <a:endParaRPr lang="en-US" dirty="0" smtClean="0"/>
          </a:p>
          <a:p>
            <a:r>
              <a:rPr lang="en-US" dirty="0" err="1" smtClean="0"/>
              <a:t>QCheckBox</a:t>
            </a:r>
            <a:endParaRPr lang="en-US" dirty="0" smtClean="0"/>
          </a:p>
          <a:p>
            <a:r>
              <a:rPr lang="en-US" dirty="0" err="1" smtClean="0"/>
              <a:t>QDialog</a:t>
            </a:r>
            <a:endParaRPr lang="en-US" dirty="0" smtClean="0"/>
          </a:p>
          <a:p>
            <a:r>
              <a:rPr lang="en-US" dirty="0" err="1" smtClean="0"/>
              <a:t>QWizard</a:t>
            </a:r>
            <a:endParaRPr lang="en-US" dirty="0" smtClean="0"/>
          </a:p>
          <a:p>
            <a:r>
              <a:rPr lang="en-US" dirty="0" err="1" smtClean="0"/>
              <a:t>QWizardPage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err="1" smtClean="0"/>
              <a:t>QWizard</a:t>
            </a:r>
            <a:r>
              <a:rPr lang="en-US" sz="2400" dirty="0" smtClean="0"/>
              <a:t> and </a:t>
            </a:r>
            <a:r>
              <a:rPr lang="en-US" sz="2400" dirty="0" err="1" smtClean="0"/>
              <a:t>QWizardPage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br>
              <a:rPr lang="en-US" sz="5000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&amp; </a:t>
            </a:r>
            <a:r>
              <a:rPr lang="en-US" sz="2700" dirty="0" err="1" smtClean="0"/>
              <a:t>QWizardPage</a:t>
            </a:r>
            <a:r>
              <a:rPr lang="en-US" sz="2700" dirty="0" smtClean="0"/>
              <a:t>: New 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Unit Testing &amp; Verification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 sprites, maps &amp; test users</a:t>
            </a:r>
          </a:p>
          <a:p>
            <a:pPr lvl="1"/>
            <a:r>
              <a:rPr lang="en-US" dirty="0" smtClean="0"/>
              <a:t>Perform data reads &amp; writes during new game dialogs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Generate end turn signal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Generate battle over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Challenges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knowledge</a:t>
            </a:r>
          </a:p>
          <a:p>
            <a:r>
              <a:rPr lang="en-US" dirty="0" smtClean="0"/>
              <a:t>Qt knowledge</a:t>
            </a:r>
          </a:p>
          <a:p>
            <a:r>
              <a:rPr lang="en-US" dirty="0" smtClean="0"/>
              <a:t>Modularity in game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Time constraint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a fun project</a:t>
            </a:r>
          </a:p>
          <a:p>
            <a:r>
              <a:rPr lang="en-US" dirty="0" smtClean="0"/>
              <a:t>Relative knowledge of final product</a:t>
            </a:r>
          </a:p>
          <a:p>
            <a:r>
              <a:rPr lang="en-US" dirty="0" smtClean="0"/>
              <a:t>Code complexity vs. user-friendliness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Evaluation</a:t>
            </a:r>
          </a:p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2682</TotalTime>
  <Words>1055</Words>
  <Application>Microsoft Office PowerPoint</Application>
  <PresentationFormat>On-screen Show (4:3)</PresentationFormat>
  <Paragraphs>432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Architecture: Module Interactions</vt:lpstr>
      <vt:lpstr>User Interface Module Architecture: Application Interaction Items</vt:lpstr>
      <vt:lpstr>User Interface Module Implementation: Tools</vt:lpstr>
      <vt:lpstr>User Interface Module Implementation: Class Diagram</vt:lpstr>
      <vt:lpstr>User Interface Module Implementation: Qt Classes</vt:lpstr>
      <vt:lpstr>User Interface Module QWizard and QWizardPage</vt:lpstr>
      <vt:lpstr>User Interface Module QWizard &amp; QWizardPage: New Game Dialog Traversal Paths</vt:lpstr>
      <vt:lpstr>User Interface Module Unit Testing &amp; Verification</vt:lpstr>
      <vt:lpstr>User Interface Module Challenges</vt:lpstr>
      <vt:lpstr>User Interface Module Summary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Obi Atueyi</cp:lastModifiedBy>
  <cp:revision>252</cp:revision>
  <dcterms:created xsi:type="dcterms:W3CDTF">2006-08-16T00:00:00Z</dcterms:created>
  <dcterms:modified xsi:type="dcterms:W3CDTF">2010-05-03T20:30:44Z</dcterms:modified>
</cp:coreProperties>
</file>