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err="1" smtClean="0"/>
              <a:t>YeTian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Duel Reality</vt:lpstr>
      <vt:lpstr>Summary </vt:lpstr>
      <vt:lpstr>Overview</vt:lpstr>
      <vt:lpstr>Module 1 : Summary</vt:lpstr>
      <vt:lpstr>Module 1: Conclusion</vt:lpstr>
      <vt:lpstr>Module 2 : Summary</vt:lpstr>
      <vt:lpstr>Module 2: Conclusion</vt:lpstr>
      <vt:lpstr>Module 3 : Summary</vt:lpstr>
      <vt:lpstr>Module 3: Conclusion</vt:lpstr>
      <vt:lpstr>Module 4 : Summary</vt:lpstr>
      <vt:lpstr>Module 4: Conclusion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MINE</cp:lastModifiedBy>
  <cp:revision>3</cp:revision>
  <dcterms:created xsi:type="dcterms:W3CDTF">2006-08-16T00:00:00Z</dcterms:created>
  <dcterms:modified xsi:type="dcterms:W3CDTF">2010-04-16T02:16:58Z</dcterms:modified>
</cp:coreProperties>
</file>