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err="1" smtClean="0"/>
              <a:t>YeTian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/>
              <a:t>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  <a:endParaRPr lang="en-US" dirty="0" smtClean="0"/>
          </a:p>
          <a:p>
            <a:r>
              <a:rPr lang="en-US" dirty="0" smtClean="0"/>
              <a:t>What it does.</a:t>
            </a:r>
            <a:endParaRPr lang="en-US" dirty="0" smtClean="0"/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</a:t>
            </a:r>
            <a:r>
              <a:rPr lang="en-US" dirty="0" smtClean="0"/>
              <a:t>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</a:t>
            </a:r>
            <a:r>
              <a:rPr lang="en-US" dirty="0" smtClean="0"/>
              <a:t>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/>
              <a:t>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  <a:endParaRPr lang="en-US" dirty="0" smtClean="0"/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285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Duel Reality</vt:lpstr>
      <vt:lpstr>Summary </vt:lpstr>
      <vt:lpstr>Overview</vt:lpstr>
      <vt:lpstr>Game Graphics Module “Summary”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Module 2 : Summary</vt:lpstr>
      <vt:lpstr>Module 2: Conclusion</vt:lpstr>
      <vt:lpstr>Module 3 : Summary</vt:lpstr>
      <vt:lpstr>Module 3: Conclusion</vt:lpstr>
      <vt:lpstr>Module 4 : Summary</vt:lpstr>
      <vt:lpstr>Module 4: Conclusion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21</cp:revision>
  <dcterms:created xsi:type="dcterms:W3CDTF">2006-08-16T00:00:00Z</dcterms:created>
  <dcterms:modified xsi:type="dcterms:W3CDTF">2010-04-17T19:19:10Z</dcterms:modified>
</cp:coreProperties>
</file>