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262" r:id="rId20"/>
    <p:sldId id="306" r:id="rId21"/>
    <p:sldId id="308" r:id="rId22"/>
    <p:sldId id="309" r:id="rId23"/>
    <p:sldId id="273" r:id="rId24"/>
    <p:sldId id="307" r:id="rId25"/>
    <p:sldId id="305" r:id="rId26"/>
    <p:sldId id="304" r:id="rId27"/>
    <p:sldId id="274" r:id="rId28"/>
    <p:sldId id="275" r:id="rId29"/>
    <p:sldId id="303" r:id="rId30"/>
    <p:sldId id="302" r:id="rId31"/>
    <p:sldId id="263" r:id="rId32"/>
    <p:sldId id="276" r:id="rId33"/>
    <p:sldId id="293" r:id="rId34"/>
    <p:sldId id="277" r:id="rId35"/>
    <p:sldId id="294" r:id="rId36"/>
    <p:sldId id="297" r:id="rId37"/>
    <p:sldId id="295" r:id="rId38"/>
    <p:sldId id="296" r:id="rId39"/>
    <p:sldId id="291" r:id="rId40"/>
    <p:sldId id="278" r:id="rId41"/>
    <p:sldId id="264" r:id="rId42"/>
    <p:sldId id="280" r:id="rId43"/>
    <p:sldId id="281" r:id="rId44"/>
    <p:sldId id="282" r:id="rId45"/>
    <p:sldId id="283" r:id="rId46"/>
    <p:sldId id="284" r:id="rId47"/>
    <p:sldId id="285" r:id="rId48"/>
    <p:sldId id="267" r:id="rId49"/>
    <p:sldId id="268" r:id="rId50"/>
    <p:sldId id="269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r">
              <a:defRPr sz="1200"/>
            </a:lvl1pPr>
          </a:lstStyle>
          <a:p>
            <a:fld id="{36092B14-EE1A-4A52-9F56-C4F7F9096AB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r">
              <a:defRPr sz="1200"/>
            </a:lvl1pPr>
          </a:lstStyle>
          <a:p>
            <a:fld id="{7D451319-E09D-4A5A-951E-23271F5490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81A-6CED-46DD-8591-9D9821CD1C0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Presenter: Obi Atueyi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Unit Test &amp; Verification</a:t>
            </a:r>
            <a:endParaRPr lang="en-US" dirty="0" smtClean="0"/>
          </a:p>
          <a:p>
            <a:r>
              <a:rPr lang="en-US" dirty="0" smtClean="0"/>
              <a:t>Challenges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Dummy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0480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framework for the user interaction with the </a:t>
            </a:r>
            <a:r>
              <a:rPr lang="en-US" dirty="0" smtClean="0"/>
              <a:t>application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DummyDia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/>
              <a:t>the ability for the user to choose desired </a:t>
            </a:r>
            <a:r>
              <a:rPr lang="en-US" dirty="0" smtClean="0"/>
              <a:t>settings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/>
              <a:t>status </a:t>
            </a:r>
            <a:r>
              <a:rPr lang="en-US" dirty="0" smtClean="0"/>
              <a:t>or error </a:t>
            </a:r>
            <a:r>
              <a:rPr lang="en-US" dirty="0" smtClean="0"/>
              <a:t>messages</a:t>
            </a:r>
            <a:endParaRPr lang="en-US" dirty="0"/>
          </a:p>
        </p:txBody>
      </p:sp>
      <p:pic>
        <p:nvPicPr>
          <p:cNvPr id="7" name="Picture 6" descr="DummyDialo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81400"/>
            <a:ext cx="36671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Tools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Interaction with other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Module Interactions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057400"/>
            <a:ext cx="4724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0574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53340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23622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0574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Menu bar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23622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Tool bar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3340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bar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2209800"/>
            <a:ext cx="1524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722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-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2200" y="2819400"/>
            <a:ext cx="4419600" cy="2362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3733800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Graphics module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28600" y="2819400"/>
            <a:ext cx="1371600" cy="236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43800" y="2819400"/>
            <a:ext cx="1371600" cy="2362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3505200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Mechanics module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 module</a:t>
            </a:r>
            <a:endParaRPr lang="en-US" sz="1600" dirty="0"/>
          </a:p>
        </p:txBody>
      </p:sp>
      <p:sp>
        <p:nvSpPr>
          <p:cNvPr id="21" name="Left-Right Arrow 20"/>
          <p:cNvSpPr/>
          <p:nvPr/>
        </p:nvSpPr>
        <p:spPr>
          <a:xfrm>
            <a:off x="1600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6934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39000" y="16002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Interface module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7010400" y="1905000"/>
            <a:ext cx="381000" cy="2286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provides the space to view the battle.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err="1" smtClean="0"/>
              <a:t>Qwizard</a:t>
            </a:r>
            <a:r>
              <a:rPr lang="en-US" sz="2700" dirty="0" smtClean="0"/>
              <a:t> and </a:t>
            </a:r>
            <a:r>
              <a:rPr lang="en-US" sz="2700" dirty="0" err="1" smtClean="0"/>
              <a:t>QWzardPage</a:t>
            </a:r>
            <a:r>
              <a:rPr lang="en-US" sz="2700" dirty="0" smtClean="0"/>
              <a:t> Classes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RecruitUnitsP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4886325" cy="3790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2362200"/>
            <a:ext cx="4724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9718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4876800" cy="381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209800"/>
            <a:ext cx="9906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</a:t>
            </a:r>
            <a:r>
              <a:rPr lang="en-US" sz="5000" dirty="0" smtClean="0"/>
              <a:t>Module</a:t>
            </a:r>
            <a:br>
              <a:rPr lang="en-US" sz="5000" dirty="0" smtClean="0"/>
            </a:br>
            <a:r>
              <a:rPr lang="en-US" sz="2700" dirty="0" smtClean="0"/>
              <a:t>New Game Dialog Traversal Paths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SelectMod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29000"/>
            <a:ext cx="1465898" cy="1137285"/>
          </a:xfrm>
          <a:prstGeom prst="rect">
            <a:avLst/>
          </a:prstGeom>
        </p:spPr>
      </p:pic>
      <p:pic>
        <p:nvPicPr>
          <p:cNvPr id="6" name="Picture 5" descr="CreatePlayer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5257800"/>
            <a:ext cx="1465898" cy="1137285"/>
          </a:xfrm>
          <a:prstGeom prst="rect">
            <a:avLst/>
          </a:prstGeom>
        </p:spPr>
      </p:pic>
      <p:pic>
        <p:nvPicPr>
          <p:cNvPr id="7" name="Picture 6" descr="LoadPlayer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1676400"/>
            <a:ext cx="1465898" cy="1137285"/>
          </a:xfrm>
          <a:prstGeom prst="rect">
            <a:avLst/>
          </a:prstGeom>
        </p:spPr>
      </p:pic>
      <p:pic>
        <p:nvPicPr>
          <p:cNvPr id="8" name="Picture 7" descr="NewGameConclusionP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429000"/>
            <a:ext cx="1465898" cy="1137285"/>
          </a:xfrm>
          <a:prstGeom prst="rect">
            <a:avLst/>
          </a:prstGeom>
        </p:spPr>
      </p:pic>
      <p:pic>
        <p:nvPicPr>
          <p:cNvPr id="9" name="Picture 8" descr="NewGameIntroPag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" y="3429000"/>
            <a:ext cx="1465898" cy="1137285"/>
          </a:xfrm>
          <a:prstGeom prst="rect">
            <a:avLst/>
          </a:prstGeom>
        </p:spPr>
      </p:pic>
      <p:pic>
        <p:nvPicPr>
          <p:cNvPr id="10" name="Picture 9" descr="RecruitUnitsPa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600" y="3429000"/>
            <a:ext cx="1465898" cy="1137285"/>
          </a:xfrm>
          <a:prstGeom prst="rect">
            <a:avLst/>
          </a:prstGeom>
        </p:spPr>
      </p:pic>
      <p:pic>
        <p:nvPicPr>
          <p:cNvPr id="12" name="Picture 11" descr="SelectMapPa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465898" cy="1137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914404">
            <a:off x="1432183" y="2992595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914404">
            <a:off x="6478675" y="2942014"/>
            <a:ext cx="655677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14404">
            <a:off x="3032384" y="4805016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342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6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597053">
            <a:off x="3028367" y="2968995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7053">
            <a:off x="1443272" y="4783416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97053">
            <a:off x="7775132" y="3012516"/>
            <a:ext cx="672348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 descr="cla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66273"/>
            <a:ext cx="6400800" cy="5079276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Playable Opponent</a:t>
            </a:r>
          </a:p>
          <a:p>
            <a:r>
              <a:rPr lang="en-US" dirty="0" smtClean="0"/>
              <a:t>Board Evaluation</a:t>
            </a:r>
          </a:p>
          <a:p>
            <a:r>
              <a:rPr lang="en-US" dirty="0" smtClean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0"/>
            <a:ext cx="4282500" cy="5353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2133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2565</TotalTime>
  <Words>1057</Words>
  <Application>Microsoft Office PowerPoint</Application>
  <PresentationFormat>On-screen Show (4:3)</PresentationFormat>
  <Paragraphs>389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Presenter: Obi Atueyi</vt:lpstr>
      <vt:lpstr>User Interface Module Function</vt:lpstr>
      <vt:lpstr>User Interface Module Function</vt:lpstr>
      <vt:lpstr>User Interface Module Function</vt:lpstr>
      <vt:lpstr>User Interface Module Function</vt:lpstr>
      <vt:lpstr>User Interface Module Implementation: Tools</vt:lpstr>
      <vt:lpstr>Slide 24</vt:lpstr>
      <vt:lpstr>Slide 25</vt:lpstr>
      <vt:lpstr>User Interface Module Module Interactions</vt:lpstr>
      <vt:lpstr>User Interface Module: Model</vt:lpstr>
      <vt:lpstr>User Interface Module Conclusion</vt:lpstr>
      <vt:lpstr>User Interface Module Qwizard and QWzardPage Classes</vt:lpstr>
      <vt:lpstr>User Interface Module New Game Dialog Traversal Paths</vt:lpstr>
      <vt:lpstr>Game Mechanics and AI</vt:lpstr>
      <vt:lpstr>Unit Class</vt:lpstr>
      <vt:lpstr>Player Class</vt:lpstr>
      <vt:lpstr>Game Mechanics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Obi Atueyi</cp:lastModifiedBy>
  <cp:revision>203</cp:revision>
  <dcterms:created xsi:type="dcterms:W3CDTF">2006-08-16T00:00:00Z</dcterms:created>
  <dcterms:modified xsi:type="dcterms:W3CDTF">2010-05-03T05:53:18Z</dcterms:modified>
</cp:coreProperties>
</file>