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28AB-E8D9-4F16-BCD5-FCD7455DA8F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16A97-C325-4175-B541-B901CF5EEC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85800" y="0"/>
            <a:ext cx="4572000" cy="670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7832" y="500064"/>
            <a:ext cx="609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Start</a:t>
            </a:r>
          </a:p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Battle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rot="5400000">
            <a:off x="1793086" y="1116806"/>
            <a:ext cx="319088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62088" y="1276352"/>
            <a:ext cx="98108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Map Load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7824" y="1981200"/>
            <a:ext cx="609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Unit Load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7824" y="2662232"/>
            <a:ext cx="609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Player 1 Turn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7808" y="3338504"/>
            <a:ext cx="8382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Player 2 Units Remain?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4600" y="3457568"/>
            <a:ext cx="609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Player 1 Wins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0632" y="4271952"/>
            <a:ext cx="609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Action/ Move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71680" y="4271952"/>
            <a:ext cx="609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End Turn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4648200"/>
            <a:ext cx="609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Player 2 Turn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5257800"/>
            <a:ext cx="8382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Player 1 Units Remain?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9984" y="5414960"/>
            <a:ext cx="609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Player 2 Wins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71848" y="6191248"/>
            <a:ext cx="609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End Turn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14584" y="6172200"/>
            <a:ext cx="609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Action/ Move</a:t>
            </a:r>
            <a:endParaRPr 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 rot="5400000">
            <a:off x="1828802" y="1857374"/>
            <a:ext cx="247648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1840708" y="2550316"/>
            <a:ext cx="223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0"/>
          </p:cNvCxnSpPr>
          <p:nvPr/>
        </p:nvCxnSpPr>
        <p:spPr>
          <a:xfrm rot="16200000" flipH="1">
            <a:off x="1850230" y="3221826"/>
            <a:ext cx="219072" cy="14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2386008" y="3681404"/>
            <a:ext cx="228592" cy="4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2" idx="0"/>
          </p:cNvCxnSpPr>
          <p:nvPr/>
        </p:nvCxnSpPr>
        <p:spPr>
          <a:xfrm rot="5400000">
            <a:off x="1657346" y="3962390"/>
            <a:ext cx="247648" cy="371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3" idx="0"/>
          </p:cNvCxnSpPr>
          <p:nvPr/>
        </p:nvCxnSpPr>
        <p:spPr>
          <a:xfrm rot="16200000" flipH="1">
            <a:off x="2047870" y="3943342"/>
            <a:ext cx="247648" cy="409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4" idx="0"/>
          </p:cNvCxnSpPr>
          <p:nvPr/>
        </p:nvCxnSpPr>
        <p:spPr>
          <a:xfrm>
            <a:off x="2681280" y="4500552"/>
            <a:ext cx="442920" cy="147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2"/>
            <a:endCxn id="15" idx="0"/>
          </p:cNvCxnSpPr>
          <p:nvPr/>
        </p:nvCxnSpPr>
        <p:spPr>
          <a:xfrm rot="16200000" flipH="1">
            <a:off x="3067050" y="5162550"/>
            <a:ext cx="1524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6" idx="1"/>
          </p:cNvCxnSpPr>
          <p:nvPr/>
        </p:nvCxnSpPr>
        <p:spPr>
          <a:xfrm>
            <a:off x="3581400" y="5638800"/>
            <a:ext cx="228584" cy="4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2"/>
            <a:endCxn id="19" idx="0"/>
          </p:cNvCxnSpPr>
          <p:nvPr/>
        </p:nvCxnSpPr>
        <p:spPr>
          <a:xfrm rot="5400000">
            <a:off x="2864642" y="5874542"/>
            <a:ext cx="152400" cy="442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2"/>
            <a:endCxn id="18" idx="0"/>
          </p:cNvCxnSpPr>
          <p:nvPr/>
        </p:nvCxnSpPr>
        <p:spPr>
          <a:xfrm rot="16200000" flipH="1">
            <a:off x="3333750" y="5848350"/>
            <a:ext cx="171448" cy="514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2" idx="1"/>
            <a:endCxn id="9" idx="1"/>
          </p:cNvCxnSpPr>
          <p:nvPr/>
        </p:nvCxnSpPr>
        <p:spPr>
          <a:xfrm rot="10800000" flipH="1">
            <a:off x="1290632" y="2890832"/>
            <a:ext cx="357192" cy="1609720"/>
          </a:xfrm>
          <a:prstGeom prst="bentConnector3">
            <a:avLst>
              <a:gd name="adj1" fmla="val -639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1"/>
            <a:endCxn id="14" idx="1"/>
          </p:cNvCxnSpPr>
          <p:nvPr/>
        </p:nvCxnSpPr>
        <p:spPr>
          <a:xfrm rot="10800000" flipH="1">
            <a:off x="2414584" y="4876800"/>
            <a:ext cx="404816" cy="1524000"/>
          </a:xfrm>
          <a:prstGeom prst="bentConnector3">
            <a:avLst>
              <a:gd name="adj1" fmla="val -564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3"/>
            <a:endCxn id="9" idx="3"/>
          </p:cNvCxnSpPr>
          <p:nvPr/>
        </p:nvCxnSpPr>
        <p:spPr>
          <a:xfrm flipH="1" flipV="1">
            <a:off x="2257424" y="2890832"/>
            <a:ext cx="1724024" cy="3529016"/>
          </a:xfrm>
          <a:prstGeom prst="bentConnector3">
            <a:avLst>
              <a:gd name="adj1" fmla="val -339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81400" y="51816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362200" y="32004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</a:t>
            </a:r>
            <a:endParaRPr 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781192" y="4052888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Yes</a:t>
            </a:r>
            <a:endParaRPr 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990824" y="5976968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Yes</a:t>
            </a:r>
            <a:endParaRPr lang="en-US" sz="11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5486400" y="0"/>
            <a:ext cx="3657600" cy="6705600"/>
            <a:chOff x="5486400" y="0"/>
            <a:chExt cx="3657600" cy="6705600"/>
          </a:xfrm>
        </p:grpSpPr>
        <p:sp>
          <p:nvSpPr>
            <p:cNvPr id="149" name="Rectangle 148"/>
            <p:cNvSpPr/>
            <p:nvPr/>
          </p:nvSpPr>
          <p:spPr>
            <a:xfrm>
              <a:off x="5486400" y="0"/>
              <a:ext cx="3657600" cy="670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758114" y="152400"/>
              <a:ext cx="592667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AI turn</a:t>
              </a:r>
              <a:endPara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684031" y="762000"/>
              <a:ext cx="740833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P1 Units Remain?</a:t>
              </a:r>
              <a:endPara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582173" y="2743200"/>
              <a:ext cx="963083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P1 Units in attack range?</a:t>
              </a:r>
              <a:endPara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096000" y="3886200"/>
              <a:ext cx="592667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Attack</a:t>
              </a:r>
              <a:endPara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688667" y="1752600"/>
              <a:ext cx="740833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Action Points remain?</a:t>
              </a:r>
              <a:endPara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059083" y="3886200"/>
              <a:ext cx="88900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Is a move Possible?</a:t>
              </a:r>
              <a:endPara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985000" y="4800600"/>
              <a:ext cx="1111250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Will moving improve unit position?</a:t>
              </a:r>
              <a:endPara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971117" y="6096000"/>
              <a:ext cx="592667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Move</a:t>
              </a:r>
              <a:endPara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6" name="Straight Arrow Connector 85"/>
            <p:cNvCxnSpPr>
              <a:stCxn id="77" idx="2"/>
              <a:endCxn id="78" idx="0"/>
            </p:cNvCxnSpPr>
            <p:nvPr/>
          </p:nvCxnSpPr>
          <p:spPr>
            <a:xfrm rot="5400000">
              <a:off x="6978248" y="685822"/>
              <a:ext cx="152400" cy="15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8" idx="2"/>
              <a:endCxn id="81" idx="0"/>
            </p:cNvCxnSpPr>
            <p:nvPr/>
          </p:nvCxnSpPr>
          <p:spPr>
            <a:xfrm rot="16200000" flipH="1">
              <a:off x="6904366" y="1597882"/>
              <a:ext cx="304800" cy="4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1" idx="2"/>
              <a:endCxn id="79" idx="0"/>
            </p:cNvCxnSpPr>
            <p:nvPr/>
          </p:nvCxnSpPr>
          <p:spPr>
            <a:xfrm rot="16200000" flipH="1">
              <a:off x="6947099" y="2626584"/>
              <a:ext cx="228600" cy="46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9" idx="2"/>
              <a:endCxn id="80" idx="0"/>
            </p:cNvCxnSpPr>
            <p:nvPr/>
          </p:nvCxnSpPr>
          <p:spPr>
            <a:xfrm rot="5400000">
              <a:off x="6575624" y="3398109"/>
              <a:ext cx="304800" cy="671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9" idx="2"/>
              <a:endCxn id="82" idx="0"/>
            </p:cNvCxnSpPr>
            <p:nvPr/>
          </p:nvCxnSpPr>
          <p:spPr>
            <a:xfrm rot="16200000" flipH="1">
              <a:off x="7131249" y="3513866"/>
              <a:ext cx="304800" cy="4398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2"/>
              <a:endCxn id="83" idx="0"/>
            </p:cNvCxnSpPr>
            <p:nvPr/>
          </p:nvCxnSpPr>
          <p:spPr>
            <a:xfrm rot="16200000" flipH="1">
              <a:off x="7407804" y="4667779"/>
              <a:ext cx="228600" cy="370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3" idx="2"/>
              <a:endCxn id="84" idx="0"/>
            </p:cNvCxnSpPr>
            <p:nvPr/>
          </p:nvCxnSpPr>
          <p:spPr>
            <a:xfrm rot="5400000">
              <a:off x="7213538" y="5768913"/>
              <a:ext cx="381000" cy="27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8022167" y="1905000"/>
              <a:ext cx="592667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End Turn</a:t>
              </a:r>
              <a:endPara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2" name="Elbow Connector 111"/>
            <p:cNvCxnSpPr>
              <a:stCxn id="83" idx="3"/>
              <a:endCxn id="110" idx="3"/>
            </p:cNvCxnSpPr>
            <p:nvPr/>
          </p:nvCxnSpPr>
          <p:spPr>
            <a:xfrm flipV="1">
              <a:off x="8096250" y="2133600"/>
              <a:ext cx="518583" cy="3124200"/>
            </a:xfrm>
            <a:prstGeom prst="bentConnector3">
              <a:avLst>
                <a:gd name="adj1" fmla="val 14285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1" idx="3"/>
              <a:endCxn id="110" idx="1"/>
            </p:cNvCxnSpPr>
            <p:nvPr/>
          </p:nvCxnSpPr>
          <p:spPr>
            <a:xfrm>
              <a:off x="7429500" y="2133600"/>
              <a:ext cx="592667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80" idx="1"/>
              <a:endCxn id="78" idx="1"/>
            </p:cNvCxnSpPr>
            <p:nvPr/>
          </p:nvCxnSpPr>
          <p:spPr>
            <a:xfrm rot="10800000" flipH="1">
              <a:off x="6096000" y="1104900"/>
              <a:ext cx="588031" cy="3009900"/>
            </a:xfrm>
            <a:prstGeom prst="bentConnector3">
              <a:avLst>
                <a:gd name="adj1" fmla="val -3779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651750" y="1828800"/>
              <a:ext cx="5926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No</a:t>
              </a:r>
              <a:endParaRPr lang="en-US" sz="11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03583" y="3581400"/>
              <a:ext cx="5926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No</a:t>
              </a:r>
              <a:endParaRPr lang="en-US" sz="11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170333" y="4953000"/>
              <a:ext cx="5926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No</a:t>
              </a:r>
              <a:endParaRPr lang="en-US" sz="11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762750" y="5715000"/>
              <a:ext cx="5926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Yes</a:t>
              </a:r>
              <a:endParaRPr lang="en-US" sz="11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44167" y="3581400"/>
              <a:ext cx="5926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Yes</a:t>
              </a:r>
              <a:endParaRPr lang="en-US" sz="11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81333" y="2514600"/>
              <a:ext cx="5926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Yes</a:t>
              </a:r>
              <a:endParaRPr lang="en-US" sz="1100" b="1" dirty="0"/>
            </a:p>
          </p:txBody>
        </p:sp>
        <p:cxnSp>
          <p:nvCxnSpPr>
            <p:cNvPr id="127" name="Elbow Connector 126"/>
            <p:cNvCxnSpPr>
              <a:stCxn id="84" idx="1"/>
              <a:endCxn id="81" idx="1"/>
            </p:cNvCxnSpPr>
            <p:nvPr/>
          </p:nvCxnSpPr>
          <p:spPr>
            <a:xfrm rot="10800000">
              <a:off x="6688667" y="2133600"/>
              <a:ext cx="282450" cy="4191000"/>
            </a:xfrm>
            <a:prstGeom prst="bentConnector3">
              <a:avLst>
                <a:gd name="adj1" fmla="val 4295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874000" y="3962400"/>
              <a:ext cx="5926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No</a:t>
              </a:r>
              <a:endParaRPr lang="en-US" sz="1100" b="1" dirty="0"/>
            </a:p>
          </p:txBody>
        </p:sp>
        <p:cxnSp>
          <p:nvCxnSpPr>
            <p:cNvPr id="144" name="Elbow Connector 143"/>
            <p:cNvCxnSpPr>
              <a:stCxn id="82" idx="3"/>
              <a:endCxn id="110" idx="2"/>
            </p:cNvCxnSpPr>
            <p:nvPr/>
          </p:nvCxnSpPr>
          <p:spPr>
            <a:xfrm flipV="1">
              <a:off x="7948083" y="2362200"/>
              <a:ext cx="370417" cy="1866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80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Capt USAF ANG 102 AOG/SRDO</dc:creator>
  <cp:lastModifiedBy>Kilgore, Joshua C Capt USAF ANG 102 AOG/SRDO</cp:lastModifiedBy>
  <cp:revision>12</cp:revision>
  <dcterms:created xsi:type="dcterms:W3CDTF">2010-04-11T14:40:22Z</dcterms:created>
  <dcterms:modified xsi:type="dcterms:W3CDTF">2010-04-11T16:36:12Z</dcterms:modified>
</cp:coreProperties>
</file>