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59" r:id="rId11"/>
    <p:sldId id="270" r:id="rId12"/>
    <p:sldId id="271" r:id="rId13"/>
    <p:sldId id="272" r:id="rId14"/>
    <p:sldId id="298" r:id="rId15"/>
    <p:sldId id="260" r:id="rId16"/>
    <p:sldId id="261" r:id="rId17"/>
    <p:sldId id="262" r:id="rId18"/>
    <p:sldId id="273" r:id="rId19"/>
    <p:sldId id="274" r:id="rId20"/>
    <p:sldId id="275" r:id="rId21"/>
    <p:sldId id="263" r:id="rId22"/>
    <p:sldId id="276" r:id="rId23"/>
    <p:sldId id="293" r:id="rId24"/>
    <p:sldId id="277" r:id="rId25"/>
    <p:sldId id="294" r:id="rId26"/>
    <p:sldId id="297" r:id="rId27"/>
    <p:sldId id="295" r:id="rId28"/>
    <p:sldId id="296" r:id="rId29"/>
    <p:sldId id="291" r:id="rId30"/>
    <p:sldId id="278" r:id="rId31"/>
    <p:sldId id="264" r:id="rId32"/>
    <p:sldId id="280" r:id="rId33"/>
    <p:sldId id="281" r:id="rId34"/>
    <p:sldId id="282" r:id="rId35"/>
    <p:sldId id="283" r:id="rId36"/>
    <p:sldId id="284" r:id="rId37"/>
    <p:sldId id="285" r:id="rId38"/>
    <p:sldId id="267" r:id="rId39"/>
    <p:sldId id="268" r:id="rId40"/>
    <p:sldId id="2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</a:t>
            </a:r>
            <a:r>
              <a:rPr lang="en-US" dirty="0" err="1" smtClean="0"/>
              <a:t>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r>
              <a:rPr lang="en-US" dirty="0" smtClean="0"/>
              <a:t>What it does.</a:t>
            </a:r>
          </a:p>
          <a:p>
            <a:r>
              <a:rPr lang="en-US" dirty="0" smtClean="0"/>
              <a:t>How it works.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of the main dialog containing the two-dimensional graphics for the game itself.</a:t>
            </a:r>
          </a:p>
          <a:p>
            <a:r>
              <a:rPr lang="en-US" dirty="0" smtClean="0"/>
              <a:t>Background consists of a static image representing the battle environment.</a:t>
            </a:r>
          </a:p>
          <a:p>
            <a:r>
              <a:rPr lang="en-US" dirty="0" smtClean="0"/>
              <a:t>Top portion (generally the sky) serves as a header region for displaying information.</a:t>
            </a:r>
          </a:p>
          <a:p>
            <a:r>
              <a:rPr lang="en-US" dirty="0" smtClean="0"/>
              <a:t>Lower region contains the game grid with units and objects in play.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pic>
        <p:nvPicPr>
          <p:cNvPr id="4" name="Content Placeholder 3" descr="ScreenCap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8287" y="1816100"/>
            <a:ext cx="6067425" cy="4543425"/>
          </a:xfrm>
          <a:ln w="3175"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Accurately reflect the current state of the battle in progress through visual and auditory effects.</a:t>
            </a:r>
          </a:p>
          <a:p>
            <a:pPr lvl="1"/>
            <a:r>
              <a:rPr lang="en-US" dirty="0" smtClean="0"/>
              <a:t>Grid displays all units with their health and action points.</a:t>
            </a:r>
          </a:p>
          <a:p>
            <a:pPr lvl="1"/>
            <a:r>
              <a:rPr lang="en-US" dirty="0" smtClean="0"/>
              <a:t>Top region displays more detailed statistics for the current user-selected cell.</a:t>
            </a:r>
          </a:p>
          <a:p>
            <a:r>
              <a:rPr lang="en-US" dirty="0" smtClean="0"/>
              <a:t>Allows loading and manipulation of content by both the players and external modules.</a:t>
            </a:r>
          </a:p>
          <a:p>
            <a:pPr lvl="1"/>
            <a:r>
              <a:rPr lang="en-US" dirty="0" smtClean="0"/>
              <a:t>Handles movement, attack, and defeat of individual units as requested by the game mechanics and AI.</a:t>
            </a:r>
          </a:p>
          <a:p>
            <a:pPr lvl="1"/>
            <a:r>
              <a:rPr lang="en-US" dirty="0" smtClean="0"/>
              <a:t>Handles interaction between the user and the game itself.  Specifically, movement, selection, and attack of individual units is supported.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Unit Test &amp;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are crucial to any graphics based video game.</a:t>
            </a:r>
          </a:p>
          <a:p>
            <a:pPr lvl="1"/>
            <a:r>
              <a:rPr lang="en-US" dirty="0" smtClean="0"/>
              <a:t>Connects the player to the game by accepting input and accurately presenting information.</a:t>
            </a:r>
          </a:p>
          <a:p>
            <a:r>
              <a:rPr lang="en-US" dirty="0" smtClean="0"/>
              <a:t>Graphics must work well with the game mechanics.</a:t>
            </a:r>
          </a:p>
          <a:p>
            <a:pPr lvl="1"/>
            <a:r>
              <a:rPr lang="en-US" dirty="0" smtClean="0"/>
              <a:t>2D overhead and grid were used to provide a solid correlation between the game’s mechanics and it’s graphics.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</a:p>
          <a:p>
            <a:r>
              <a:rPr lang="en-US" dirty="0" smtClean="0"/>
              <a:t>Provide status messages or display error messages if user attempts an invalid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Interaction with other modules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</a:t>
            </a:r>
            <a:r>
              <a:rPr lang="en-US" dirty="0" err="1" smtClean="0"/>
              <a:t>Atueyi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</a:t>
            </a:r>
            <a:r>
              <a:rPr lang="en-US" dirty="0" err="1" smtClean="0"/>
              <a:t>Tian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</a:p>
          <a:p>
            <a:r>
              <a:rPr lang="en-US" dirty="0" smtClean="0"/>
              <a:t>The User Interface module does not display graphics of the active battle, but rather </a:t>
            </a:r>
            <a:r>
              <a:rPr lang="en-US" smtClean="0"/>
              <a:t>provides the space </a:t>
            </a:r>
            <a:r>
              <a:rPr lang="en-US" dirty="0" smtClean="0"/>
              <a:t>to view the battle.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Game Tree</a:t>
            </a:r>
          </a:p>
          <a:p>
            <a:pPr lvl="1"/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las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66273"/>
            <a:ext cx="6400800" cy="5079276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Playable Opponent</a:t>
            </a:r>
          </a:p>
          <a:p>
            <a:r>
              <a:rPr lang="en-US" dirty="0" smtClean="0"/>
              <a:t>Board Evaluation</a:t>
            </a:r>
          </a:p>
          <a:p>
            <a:r>
              <a:rPr lang="en-US" dirty="0" smtClean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0"/>
            <a:ext cx="4282500" cy="53536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 descr="clas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21336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Mechanics</a:t>
            </a:r>
          </a:p>
          <a:p>
            <a:r>
              <a:rPr lang="en-US" dirty="0" smtClean="0"/>
              <a:t>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46086" name="Picture 6" descr="MySQ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053" y="2711604"/>
            <a:ext cx="1047750" cy="542926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543</TotalTime>
  <Words>952</Words>
  <Application>Microsoft Office PowerPoint</Application>
  <PresentationFormat>On-screen Show (4:3)</PresentationFormat>
  <Paragraphs>299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“What it is”</vt:lpstr>
      <vt:lpstr>Game Graphics Module “What it does”</vt:lpstr>
      <vt:lpstr>Game Graphics Module “What it does”</vt:lpstr>
      <vt:lpstr>Game Graphics Module Unit Test &amp; Verification</vt:lpstr>
      <vt:lpstr>Game Graphics Module “Conclusion”</vt:lpstr>
      <vt:lpstr>User Interface Module Summary</vt:lpstr>
      <vt:lpstr>User Interface Module Function</vt:lpstr>
      <vt:lpstr>User Interface Module Architecture</vt:lpstr>
      <vt:lpstr>User Interface Module: Model</vt:lpstr>
      <vt:lpstr>User Interface Module Conclusion</vt:lpstr>
      <vt:lpstr>Game Mechanics and AI</vt:lpstr>
      <vt:lpstr>Unit Class</vt:lpstr>
      <vt:lpstr>Player Class</vt:lpstr>
      <vt:lpstr>Game Mechanics</vt:lpstr>
      <vt:lpstr>Game Mechanics</vt:lpstr>
      <vt:lpstr>Game Mechanics</vt:lpstr>
      <vt:lpstr>Game Mechanics Class Diagram</vt:lpstr>
      <vt:lpstr>AI</vt:lpstr>
      <vt:lpstr>AI - Decision Tree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Copper</cp:lastModifiedBy>
  <cp:revision>53</cp:revision>
  <dcterms:created xsi:type="dcterms:W3CDTF">2006-08-16T00:00:00Z</dcterms:created>
  <dcterms:modified xsi:type="dcterms:W3CDTF">2010-04-27T22:37:18Z</dcterms:modified>
</cp:coreProperties>
</file>