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81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46646" y="4157866"/>
            <a:ext cx="17941925" cy="1348740"/>
          </a:xfrm>
          <a:custGeom>
            <a:avLst/>
            <a:gdLst/>
            <a:ahLst/>
            <a:cxnLst/>
            <a:rect l="l" t="t" r="r" b="b"/>
            <a:pathLst>
              <a:path w="17941925" h="1348739">
                <a:moveTo>
                  <a:pt x="0" y="0"/>
                </a:moveTo>
                <a:lnTo>
                  <a:pt x="17941351" y="0"/>
                </a:lnTo>
                <a:lnTo>
                  <a:pt x="17941351" y="1348688"/>
                </a:lnTo>
                <a:lnTo>
                  <a:pt x="0" y="1348688"/>
                </a:lnTo>
                <a:lnTo>
                  <a:pt x="0" y="0"/>
                </a:lnTo>
                <a:close/>
              </a:path>
            </a:pathLst>
          </a:custGeom>
          <a:solidFill>
            <a:srgbClr val="FF81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9940" y="4151184"/>
            <a:ext cx="17948275" cy="1362075"/>
          </a:xfrm>
          <a:custGeom>
            <a:avLst/>
            <a:gdLst/>
            <a:ahLst/>
            <a:cxnLst/>
            <a:rect l="l" t="t" r="r" b="b"/>
            <a:pathLst>
              <a:path w="17948275" h="1362075">
                <a:moveTo>
                  <a:pt x="17948047" y="0"/>
                </a:moveTo>
                <a:lnTo>
                  <a:pt x="13398" y="0"/>
                </a:lnTo>
                <a:lnTo>
                  <a:pt x="0" y="0"/>
                </a:lnTo>
                <a:lnTo>
                  <a:pt x="0" y="1362075"/>
                </a:lnTo>
                <a:lnTo>
                  <a:pt x="13398" y="1362075"/>
                </a:lnTo>
                <a:lnTo>
                  <a:pt x="17948047" y="1362075"/>
                </a:lnTo>
                <a:lnTo>
                  <a:pt x="17948047" y="1348676"/>
                </a:lnTo>
                <a:lnTo>
                  <a:pt x="13398" y="1348676"/>
                </a:lnTo>
                <a:lnTo>
                  <a:pt x="13398" y="13385"/>
                </a:lnTo>
                <a:lnTo>
                  <a:pt x="17948047" y="13385"/>
                </a:lnTo>
                <a:lnTo>
                  <a:pt x="17948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475" y="4146867"/>
            <a:ext cx="1713104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61794" y="6"/>
            <a:ext cx="15226665" cy="10287000"/>
          </a:xfrm>
          <a:custGeom>
            <a:avLst/>
            <a:gdLst/>
            <a:ahLst/>
            <a:cxnLst/>
            <a:rect l="l" t="t" r="r" b="b"/>
            <a:pathLst>
              <a:path w="15226665" h="10287000">
                <a:moveTo>
                  <a:pt x="15226205" y="10286993"/>
                </a:moveTo>
                <a:lnTo>
                  <a:pt x="0" y="10286993"/>
                </a:lnTo>
                <a:lnTo>
                  <a:pt x="0" y="0"/>
                </a:lnTo>
                <a:lnTo>
                  <a:pt x="15226205" y="0"/>
                </a:lnTo>
                <a:lnTo>
                  <a:pt x="15226205" y="10286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55099" y="6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0"/>
                </a:moveTo>
                <a:lnTo>
                  <a:pt x="13390" y="0"/>
                </a:lnTo>
                <a:lnTo>
                  <a:pt x="13390" y="10286994"/>
                </a:lnTo>
                <a:lnTo>
                  <a:pt x="0" y="102869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7498080"/>
          </a:xfrm>
          <a:custGeom>
            <a:avLst/>
            <a:gdLst/>
            <a:ahLst/>
            <a:cxnLst/>
            <a:rect l="l" t="t" r="r" b="b"/>
            <a:pathLst>
              <a:path w="18288000" h="7498080">
                <a:moveTo>
                  <a:pt x="18287998" y="7497608"/>
                </a:moveTo>
                <a:lnTo>
                  <a:pt x="0" y="7497608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7497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7490915"/>
            <a:ext cx="18288000" cy="13970"/>
          </a:xfrm>
          <a:custGeom>
            <a:avLst/>
            <a:gdLst/>
            <a:ahLst/>
            <a:cxnLst/>
            <a:rect l="l" t="t" r="r" b="b"/>
            <a:pathLst>
              <a:path w="18288000" h="13970">
                <a:moveTo>
                  <a:pt x="0" y="13387"/>
                </a:moveTo>
                <a:lnTo>
                  <a:pt x="0" y="0"/>
                </a:lnTo>
                <a:lnTo>
                  <a:pt x="18287998" y="0"/>
                </a:lnTo>
                <a:lnTo>
                  <a:pt x="18287998" y="13387"/>
                </a:lnTo>
                <a:lnTo>
                  <a:pt x="0" y="13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1276" y="341090"/>
            <a:ext cx="5553074" cy="66008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8491" y="1994032"/>
            <a:ext cx="3886199" cy="4943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2148" y="211676"/>
            <a:ext cx="13643703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819067"/>
            <a:ext cx="16256000" cy="392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688070"/>
          </a:xfrm>
          <a:custGeom>
            <a:avLst/>
            <a:gdLst/>
            <a:ahLst/>
            <a:cxnLst/>
            <a:rect l="l" t="t" r="r" b="b"/>
            <a:pathLst>
              <a:path w="18288000" h="8688070">
                <a:moveTo>
                  <a:pt x="0" y="8688050"/>
                </a:moveTo>
                <a:lnTo>
                  <a:pt x="18287998" y="8688050"/>
                </a:lnTo>
                <a:lnTo>
                  <a:pt x="18287998" y="0"/>
                </a:lnTo>
                <a:lnTo>
                  <a:pt x="0" y="0"/>
                </a:lnTo>
                <a:lnTo>
                  <a:pt x="0" y="8688050"/>
                </a:lnTo>
                <a:close/>
              </a:path>
            </a:pathLst>
          </a:custGeom>
          <a:solidFill>
            <a:srgbClr val="F7F5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028700"/>
            <a:ext cx="18288000" cy="9258300"/>
            <a:chOff x="0" y="1028700"/>
            <a:chExt cx="18288000" cy="9258300"/>
          </a:xfrm>
        </p:grpSpPr>
        <p:sp>
          <p:nvSpPr>
            <p:cNvPr id="4" name="object 4"/>
            <p:cNvSpPr/>
            <p:nvPr/>
          </p:nvSpPr>
          <p:spPr>
            <a:xfrm>
              <a:off x="0" y="8688050"/>
              <a:ext cx="18288000" cy="1599565"/>
            </a:xfrm>
            <a:custGeom>
              <a:avLst/>
              <a:gdLst/>
              <a:ahLst/>
              <a:cxnLst/>
              <a:rect l="l" t="t" r="r" b="b"/>
              <a:pathLst>
                <a:path w="18288000" h="1599565">
                  <a:moveTo>
                    <a:pt x="0" y="1598949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598949"/>
                  </a:lnTo>
                  <a:lnTo>
                    <a:pt x="0" y="1598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681346"/>
              <a:ext cx="18288000" cy="13970"/>
            </a:xfrm>
            <a:custGeom>
              <a:avLst/>
              <a:gdLst/>
              <a:ahLst/>
              <a:cxnLst/>
              <a:rect l="l" t="t" r="r" b="b"/>
              <a:pathLst>
                <a:path w="18288000" h="13970">
                  <a:moveTo>
                    <a:pt x="0" y="13409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13409"/>
                  </a:lnTo>
                  <a:lnTo>
                    <a:pt x="0" y="13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287" y="1028700"/>
              <a:ext cx="7648574" cy="76485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6000" y="9217374"/>
            <a:ext cx="3252470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-150">
                <a:latin typeface="Lucida Sans Unicode"/>
                <a:cs typeface="Lucida Sans Unicode"/>
              </a:rPr>
              <a:t>I</a:t>
            </a:r>
            <a:r>
              <a:rPr dirty="0" sz="2700" spc="-125">
                <a:latin typeface="Lucida Sans Unicode"/>
                <a:cs typeface="Lucida Sans Unicode"/>
              </a:rPr>
              <a:t>n</a:t>
            </a:r>
            <a:r>
              <a:rPr dirty="0" sz="2700" spc="35">
                <a:latin typeface="Lucida Sans Unicode"/>
                <a:cs typeface="Lucida Sans Unicode"/>
              </a:rPr>
              <a:t>t</a:t>
            </a:r>
            <a:r>
              <a:rPr dirty="0" sz="2700" spc="40">
                <a:latin typeface="Lucida Sans Unicode"/>
                <a:cs typeface="Lucida Sans Unicode"/>
              </a:rPr>
              <a:t>e</a:t>
            </a:r>
            <a:r>
              <a:rPr dirty="0" sz="2700" spc="-180">
                <a:latin typeface="Lucida Sans Unicode"/>
                <a:cs typeface="Lucida Sans Unicode"/>
              </a:rPr>
              <a:t>l</a:t>
            </a:r>
            <a:r>
              <a:rPr dirty="0" sz="2700" spc="-130">
                <a:latin typeface="Lucida Sans Unicode"/>
                <a:cs typeface="Lucida Sans Unicode"/>
              </a:rPr>
              <a:t>i</a:t>
            </a:r>
            <a:r>
              <a:rPr dirty="0" sz="2700" spc="-185">
                <a:latin typeface="Lucida Sans Unicode"/>
                <a:cs typeface="Lucida Sans Unicode"/>
              </a:rPr>
              <a:t>g</a:t>
            </a:r>
            <a:r>
              <a:rPr dirty="0" sz="2700" spc="40">
                <a:latin typeface="Lucida Sans Unicode"/>
                <a:cs typeface="Lucida Sans Unicode"/>
              </a:rPr>
              <a:t>ê</a:t>
            </a:r>
            <a:r>
              <a:rPr dirty="0" sz="2700" spc="-125">
                <a:latin typeface="Lucida Sans Unicode"/>
                <a:cs typeface="Lucida Sans Unicode"/>
              </a:rPr>
              <a:t>n</a:t>
            </a:r>
            <a:r>
              <a:rPr dirty="0" sz="2700" spc="165">
                <a:latin typeface="Lucida Sans Unicode"/>
                <a:cs typeface="Lucida Sans Unicode"/>
              </a:rPr>
              <a:t>c</a:t>
            </a:r>
            <a:r>
              <a:rPr dirty="0" sz="2700" spc="-130">
                <a:latin typeface="Lucida Sans Unicode"/>
                <a:cs typeface="Lucida Sans Unicode"/>
              </a:rPr>
              <a:t>i</a:t>
            </a:r>
            <a:r>
              <a:rPr dirty="0" sz="2700" spc="-20">
                <a:latin typeface="Lucida Sans Unicode"/>
                <a:cs typeface="Lucida Sans Unicode"/>
              </a:rPr>
              <a:t>a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-60">
                <a:latin typeface="Lucida Sans Unicode"/>
                <a:cs typeface="Lucida Sans Unicode"/>
              </a:rPr>
              <a:t>A</a:t>
            </a:r>
            <a:r>
              <a:rPr dirty="0" sz="2700" spc="-125">
                <a:latin typeface="Lucida Sans Unicode"/>
                <a:cs typeface="Lucida Sans Unicode"/>
              </a:rPr>
              <a:t>r</a:t>
            </a:r>
            <a:r>
              <a:rPr dirty="0" sz="2700" spc="35">
                <a:latin typeface="Lucida Sans Unicode"/>
                <a:cs typeface="Lucida Sans Unicode"/>
              </a:rPr>
              <a:t>t</a:t>
            </a:r>
            <a:r>
              <a:rPr dirty="0" sz="2700" spc="-130">
                <a:latin typeface="Lucida Sans Unicode"/>
                <a:cs typeface="Lucida Sans Unicode"/>
              </a:rPr>
              <a:t>i</a:t>
            </a:r>
            <a:r>
              <a:rPr dirty="0" sz="2700" spc="-90">
                <a:latin typeface="Lucida Sans Unicode"/>
                <a:cs typeface="Lucida Sans Unicode"/>
              </a:rPr>
              <a:t>f</a:t>
            </a:r>
            <a:r>
              <a:rPr dirty="0" sz="2700" spc="-130">
                <a:latin typeface="Lucida Sans Unicode"/>
                <a:cs typeface="Lucida Sans Unicode"/>
              </a:rPr>
              <a:t>i</a:t>
            </a:r>
            <a:r>
              <a:rPr dirty="0" sz="2700" spc="165">
                <a:latin typeface="Lucida Sans Unicode"/>
                <a:cs typeface="Lucida Sans Unicode"/>
              </a:rPr>
              <a:t>c</a:t>
            </a:r>
            <a:r>
              <a:rPr dirty="0" sz="2700" spc="-130">
                <a:latin typeface="Lucida Sans Unicode"/>
                <a:cs typeface="Lucida Sans Unicode"/>
              </a:rPr>
              <a:t>i</a:t>
            </a:r>
            <a:r>
              <a:rPr dirty="0" sz="2700" spc="-25">
                <a:latin typeface="Lucida Sans Unicode"/>
                <a:cs typeface="Lucida Sans Unicode"/>
              </a:rPr>
              <a:t>a</a:t>
            </a:r>
            <a:r>
              <a:rPr dirty="0" sz="2700" spc="-180">
                <a:latin typeface="Lucida Sans Unicode"/>
                <a:cs typeface="Lucida Sans Unicode"/>
              </a:rPr>
              <a:t>l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4487" y="9220551"/>
            <a:ext cx="6546850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55">
                <a:latin typeface="Lucida Sans Unicode"/>
                <a:cs typeface="Lucida Sans Unicode"/>
              </a:rPr>
              <a:t>INTEGRANTES:</a:t>
            </a:r>
            <a:r>
              <a:rPr dirty="0" sz="2250" spc="120">
                <a:latin typeface="Lucida Sans Unicode"/>
                <a:cs typeface="Lucida Sans Unicode"/>
              </a:rPr>
              <a:t> </a:t>
            </a:r>
            <a:r>
              <a:rPr dirty="0" sz="2250" spc="35">
                <a:latin typeface="Lucida Sans Unicode"/>
                <a:cs typeface="Lucida Sans Unicode"/>
              </a:rPr>
              <a:t>VICTOR,</a:t>
            </a:r>
            <a:r>
              <a:rPr dirty="0" sz="2250" spc="125">
                <a:latin typeface="Lucida Sans Unicode"/>
                <a:cs typeface="Lucida Sans Unicode"/>
              </a:rPr>
              <a:t> </a:t>
            </a:r>
            <a:r>
              <a:rPr dirty="0" sz="2250" spc="-10">
                <a:latin typeface="Lucida Sans Unicode"/>
                <a:cs typeface="Lucida Sans Unicode"/>
              </a:rPr>
              <a:t>DAVI,</a:t>
            </a:r>
            <a:r>
              <a:rPr dirty="0" sz="2250" spc="125">
                <a:latin typeface="Lucida Sans Unicode"/>
                <a:cs typeface="Lucida Sans Unicode"/>
              </a:rPr>
              <a:t> </a:t>
            </a:r>
            <a:r>
              <a:rPr dirty="0" sz="2250" spc="-30">
                <a:latin typeface="Lucida Sans Unicode"/>
                <a:cs typeface="Lucida Sans Unicode"/>
              </a:rPr>
              <a:t>IDYL,</a:t>
            </a:r>
            <a:r>
              <a:rPr dirty="0" sz="2250" spc="120">
                <a:latin typeface="Lucida Sans Unicode"/>
                <a:cs typeface="Lucida Sans Unicode"/>
              </a:rPr>
              <a:t> </a:t>
            </a:r>
            <a:r>
              <a:rPr dirty="0" sz="2250" spc="70">
                <a:latin typeface="Lucida Sans Unicode"/>
                <a:cs typeface="Lucida Sans Unicode"/>
              </a:rPr>
              <a:t>KEVENNY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1819067"/>
            <a:ext cx="7741284" cy="3928745"/>
          </a:xfrm>
          <a:prstGeom prst="rect"/>
        </p:spPr>
        <p:txBody>
          <a:bodyPr wrap="square" lIns="0" tIns="356235" rIns="0" bIns="0" rtlCol="0" vert="horz">
            <a:spAutoFit/>
          </a:bodyPr>
          <a:lstStyle/>
          <a:p>
            <a:pPr marL="12700" marR="5080">
              <a:lnSpc>
                <a:spcPts val="14019"/>
              </a:lnSpc>
              <a:spcBef>
                <a:spcPts val="2805"/>
              </a:spcBef>
            </a:pPr>
            <a:r>
              <a:rPr dirty="0" sz="13900" spc="370">
                <a:latin typeface="Lucida Sans Unicode"/>
                <a:cs typeface="Lucida Sans Unicode"/>
              </a:rPr>
              <a:t>P</a:t>
            </a:r>
            <a:r>
              <a:rPr dirty="0" sz="13900" spc="-540">
                <a:latin typeface="Lucida Sans Unicode"/>
                <a:cs typeface="Lucida Sans Unicode"/>
              </a:rPr>
              <a:t>R</a:t>
            </a:r>
            <a:r>
              <a:rPr dirty="0" sz="13900" spc="110">
                <a:latin typeface="Lucida Sans Unicode"/>
                <a:cs typeface="Lucida Sans Unicode"/>
              </a:rPr>
              <a:t>O</a:t>
            </a:r>
            <a:r>
              <a:rPr dirty="0" sz="13900" spc="2615">
                <a:latin typeface="Lucida Sans Unicode"/>
                <a:cs typeface="Lucida Sans Unicode"/>
              </a:rPr>
              <a:t>J</a:t>
            </a:r>
            <a:r>
              <a:rPr dirty="0" sz="13900" spc="310">
                <a:latin typeface="Lucida Sans Unicode"/>
                <a:cs typeface="Lucida Sans Unicode"/>
              </a:rPr>
              <a:t>E</a:t>
            </a:r>
            <a:r>
              <a:rPr dirty="0" sz="13900" spc="-1000">
                <a:latin typeface="Lucida Sans Unicode"/>
                <a:cs typeface="Lucida Sans Unicode"/>
              </a:rPr>
              <a:t>T</a:t>
            </a:r>
            <a:r>
              <a:rPr dirty="0" sz="13900" spc="70">
                <a:latin typeface="Lucida Sans Unicode"/>
                <a:cs typeface="Lucida Sans Unicode"/>
              </a:rPr>
              <a:t>O  </a:t>
            </a:r>
            <a:r>
              <a:rPr dirty="0" sz="13900" spc="15">
                <a:latin typeface="Lucida Sans Unicode"/>
                <a:cs typeface="Lucida Sans Unicode"/>
              </a:rPr>
              <a:t>02</a:t>
            </a:r>
            <a:endParaRPr sz="139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989710"/>
            <a:ext cx="5650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Lucida Sans Unicode"/>
                <a:cs typeface="Lucida Sans Unicode"/>
              </a:rPr>
              <a:t>UNIVERSIDADE</a:t>
            </a:r>
            <a:r>
              <a:rPr dirty="0" sz="2400" spc="114">
                <a:latin typeface="Lucida Sans Unicode"/>
                <a:cs typeface="Lucida Sans Unicode"/>
              </a:rPr>
              <a:t> </a:t>
            </a:r>
            <a:r>
              <a:rPr dirty="0" sz="2400" spc="70">
                <a:latin typeface="Lucida Sans Unicode"/>
                <a:cs typeface="Lucida Sans Unicode"/>
              </a:rPr>
              <a:t>FEDERAL</a:t>
            </a:r>
            <a:r>
              <a:rPr dirty="0" sz="2400" spc="114">
                <a:latin typeface="Lucida Sans Unicode"/>
                <a:cs typeface="Lucida Sans Unicode"/>
              </a:rPr>
              <a:t> </a:t>
            </a:r>
            <a:r>
              <a:rPr dirty="0" sz="2400" spc="20">
                <a:latin typeface="Lucida Sans Unicode"/>
                <a:cs typeface="Lucida Sans Unicode"/>
              </a:rPr>
              <a:t>DE</a:t>
            </a:r>
            <a:r>
              <a:rPr dirty="0" sz="2400" spc="114">
                <a:latin typeface="Lucida Sans Unicode"/>
                <a:cs typeface="Lucida Sans Unicode"/>
              </a:rPr>
              <a:t> SERGIPE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056" y="2554587"/>
            <a:ext cx="15230474" cy="4286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78" y="3976149"/>
            <a:ext cx="2637155" cy="1537970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10"/>
              </a:spcBef>
            </a:pPr>
            <a:r>
              <a:rPr dirty="0" sz="5150" spc="160">
                <a:latin typeface="Lucida Sans Unicode"/>
                <a:cs typeface="Lucida Sans Unicode"/>
              </a:rPr>
              <a:t>C</a:t>
            </a:r>
            <a:r>
              <a:rPr dirty="0" sz="5150" spc="55">
                <a:latin typeface="Lucida Sans Unicode"/>
                <a:cs typeface="Lucida Sans Unicode"/>
              </a:rPr>
              <a:t>Ó</a:t>
            </a:r>
            <a:r>
              <a:rPr dirty="0" sz="5150" spc="-260">
                <a:latin typeface="Lucida Sans Unicode"/>
                <a:cs typeface="Lucida Sans Unicode"/>
              </a:rPr>
              <a:t>D</a:t>
            </a:r>
            <a:r>
              <a:rPr dirty="0" sz="5150" spc="-285">
                <a:latin typeface="Lucida Sans Unicode"/>
                <a:cs typeface="Lucida Sans Unicode"/>
              </a:rPr>
              <a:t>I</a:t>
            </a:r>
            <a:r>
              <a:rPr dirty="0" sz="5150" spc="195">
                <a:latin typeface="Lucida Sans Unicode"/>
                <a:cs typeface="Lucida Sans Unicode"/>
              </a:rPr>
              <a:t>G</a:t>
            </a:r>
            <a:r>
              <a:rPr dirty="0" sz="5150" spc="30">
                <a:latin typeface="Lucida Sans Unicode"/>
                <a:cs typeface="Lucida Sans Unicode"/>
              </a:rPr>
              <a:t>O  </a:t>
            </a:r>
            <a:r>
              <a:rPr dirty="0" sz="5150" spc="-85">
                <a:latin typeface="Lucida Sans Unicode"/>
                <a:cs typeface="Lucida Sans Unicode"/>
              </a:rPr>
              <a:t>FONTE</a:t>
            </a:r>
            <a:endParaRPr sz="5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475" y="4146867"/>
            <a:ext cx="1004570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25">
                <a:latin typeface="Lucida Sans Unicode"/>
                <a:cs typeface="Lucida Sans Unicode"/>
              </a:rPr>
              <a:t>F</a:t>
            </a:r>
            <a:r>
              <a:rPr dirty="0" sz="8000" spc="-409">
                <a:latin typeface="Lucida Sans Unicode"/>
                <a:cs typeface="Lucida Sans Unicode"/>
              </a:rPr>
              <a:t>i</a:t>
            </a:r>
            <a:r>
              <a:rPr dirty="0" sz="8000" spc="-310">
                <a:latin typeface="Lucida Sans Unicode"/>
                <a:cs typeface="Lucida Sans Unicode"/>
              </a:rPr>
              <a:t>m</a:t>
            </a:r>
            <a:r>
              <a:rPr dirty="0" sz="8000" spc="-415">
                <a:latin typeface="Lucida Sans Unicode"/>
                <a:cs typeface="Lucida Sans Unicode"/>
              </a:rPr>
              <a:t> </a:t>
            </a:r>
            <a:r>
              <a:rPr dirty="0" sz="8000" spc="-20">
                <a:latin typeface="Lucida Sans Unicode"/>
                <a:cs typeface="Lucida Sans Unicode"/>
              </a:rPr>
              <a:t>d</a:t>
            </a:r>
            <a:r>
              <a:rPr dirty="0" sz="8000" spc="-90">
                <a:latin typeface="Lucida Sans Unicode"/>
                <a:cs typeface="Lucida Sans Unicode"/>
              </a:rPr>
              <a:t>a</a:t>
            </a:r>
            <a:r>
              <a:rPr dirty="0" sz="8000" spc="-415">
                <a:latin typeface="Lucida Sans Unicode"/>
                <a:cs typeface="Lucida Sans Unicode"/>
              </a:rPr>
              <a:t> </a:t>
            </a:r>
            <a:r>
              <a:rPr dirty="0" sz="8000" spc="-215">
                <a:latin typeface="Lucida Sans Unicode"/>
                <a:cs typeface="Lucida Sans Unicode"/>
              </a:rPr>
              <a:t>A</a:t>
            </a:r>
            <a:r>
              <a:rPr dirty="0" sz="8000" spc="-20">
                <a:latin typeface="Lucida Sans Unicode"/>
                <a:cs typeface="Lucida Sans Unicode"/>
              </a:rPr>
              <a:t>p</a:t>
            </a:r>
            <a:r>
              <a:rPr dirty="0" sz="8000" spc="-375">
                <a:latin typeface="Lucida Sans Unicode"/>
                <a:cs typeface="Lucida Sans Unicode"/>
              </a:rPr>
              <a:t>r</a:t>
            </a:r>
            <a:r>
              <a:rPr dirty="0" sz="8000" spc="90">
                <a:latin typeface="Lucida Sans Unicode"/>
                <a:cs typeface="Lucida Sans Unicode"/>
              </a:rPr>
              <a:t>e</a:t>
            </a:r>
            <a:r>
              <a:rPr dirty="0" sz="8000" spc="-85">
                <a:latin typeface="Lucida Sans Unicode"/>
                <a:cs typeface="Lucida Sans Unicode"/>
              </a:rPr>
              <a:t>s</a:t>
            </a:r>
            <a:r>
              <a:rPr dirty="0" sz="8000" spc="90">
                <a:latin typeface="Lucida Sans Unicode"/>
                <a:cs typeface="Lucida Sans Unicode"/>
              </a:rPr>
              <a:t>e</a:t>
            </a:r>
            <a:r>
              <a:rPr dirty="0" sz="8000" spc="-395">
                <a:latin typeface="Lucida Sans Unicode"/>
                <a:cs typeface="Lucida Sans Unicode"/>
              </a:rPr>
              <a:t>n</a:t>
            </a:r>
            <a:r>
              <a:rPr dirty="0" sz="8000" spc="95">
                <a:latin typeface="Lucida Sans Unicode"/>
                <a:cs typeface="Lucida Sans Unicode"/>
              </a:rPr>
              <a:t>t</a:t>
            </a:r>
            <a:r>
              <a:rPr dirty="0" sz="8000" spc="-95">
                <a:latin typeface="Lucida Sans Unicode"/>
                <a:cs typeface="Lucida Sans Unicode"/>
              </a:rPr>
              <a:t>a</a:t>
            </a:r>
            <a:r>
              <a:rPr dirty="0" sz="8000" spc="455">
                <a:latin typeface="Lucida Sans Unicode"/>
                <a:cs typeface="Lucida Sans Unicode"/>
              </a:rPr>
              <a:t>ç</a:t>
            </a:r>
            <a:r>
              <a:rPr dirty="0" sz="8000" spc="-95">
                <a:latin typeface="Lucida Sans Unicode"/>
                <a:cs typeface="Lucida Sans Unicode"/>
              </a:rPr>
              <a:t>ã</a:t>
            </a:r>
            <a:r>
              <a:rPr dirty="0" sz="8000" spc="-180">
                <a:latin typeface="Lucida Sans Unicode"/>
                <a:cs typeface="Lucida Sans Unicode"/>
              </a:rPr>
              <a:t>o</a:t>
            </a:r>
            <a:endParaRPr sz="8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9949" y="6090713"/>
            <a:ext cx="17948275" cy="1362075"/>
            <a:chOff x="339949" y="6090713"/>
            <a:chExt cx="17948275" cy="1362075"/>
          </a:xfrm>
        </p:grpSpPr>
        <p:sp>
          <p:nvSpPr>
            <p:cNvPr id="4" name="object 4"/>
            <p:cNvSpPr/>
            <p:nvPr/>
          </p:nvSpPr>
          <p:spPr>
            <a:xfrm>
              <a:off x="346646" y="6097406"/>
              <a:ext cx="17941925" cy="1348740"/>
            </a:xfrm>
            <a:custGeom>
              <a:avLst/>
              <a:gdLst/>
              <a:ahLst/>
              <a:cxnLst/>
              <a:rect l="l" t="t" r="r" b="b"/>
              <a:pathLst>
                <a:path w="17941925" h="1348740">
                  <a:moveTo>
                    <a:pt x="0" y="0"/>
                  </a:moveTo>
                  <a:lnTo>
                    <a:pt x="17941351" y="0"/>
                  </a:lnTo>
                  <a:lnTo>
                    <a:pt x="17941351" y="1348688"/>
                  </a:lnTo>
                  <a:lnTo>
                    <a:pt x="0" y="1348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1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9940" y="6090716"/>
              <a:ext cx="17948275" cy="1362075"/>
            </a:xfrm>
            <a:custGeom>
              <a:avLst/>
              <a:gdLst/>
              <a:ahLst/>
              <a:cxnLst/>
              <a:rect l="l" t="t" r="r" b="b"/>
              <a:pathLst>
                <a:path w="17948275" h="1362075">
                  <a:moveTo>
                    <a:pt x="17948047" y="0"/>
                  </a:moveTo>
                  <a:lnTo>
                    <a:pt x="13398" y="0"/>
                  </a:lnTo>
                  <a:lnTo>
                    <a:pt x="0" y="0"/>
                  </a:lnTo>
                  <a:lnTo>
                    <a:pt x="0" y="1362075"/>
                  </a:lnTo>
                  <a:lnTo>
                    <a:pt x="13398" y="1362075"/>
                  </a:lnTo>
                  <a:lnTo>
                    <a:pt x="17948047" y="1362075"/>
                  </a:lnTo>
                  <a:lnTo>
                    <a:pt x="17948047" y="1348689"/>
                  </a:lnTo>
                  <a:lnTo>
                    <a:pt x="13398" y="1348689"/>
                  </a:lnTo>
                  <a:lnTo>
                    <a:pt x="13398" y="13385"/>
                  </a:lnTo>
                  <a:lnTo>
                    <a:pt x="17948047" y="13385"/>
                  </a:lnTo>
                  <a:lnTo>
                    <a:pt x="17948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8475" y="6318543"/>
            <a:ext cx="3943985" cy="8140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50" spc="-50">
                <a:latin typeface="Lucida Sans Unicode"/>
                <a:cs typeface="Lucida Sans Unicode"/>
              </a:rPr>
              <a:t>OBRIGADO</a:t>
            </a:r>
            <a:r>
              <a:rPr dirty="0" sz="5150" spc="-325">
                <a:latin typeface="Lucida Sans Unicode"/>
                <a:cs typeface="Lucida Sans Unicode"/>
              </a:rPr>
              <a:t> </a:t>
            </a:r>
            <a:r>
              <a:rPr dirty="0" sz="5150" spc="-625">
                <a:latin typeface="Lucida Sans Unicode"/>
                <a:cs typeface="Lucida Sans Unicode"/>
              </a:rPr>
              <a:t>...</a:t>
            </a:r>
            <a:endParaRPr sz="5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8103369"/>
            <a:ext cx="515493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155">
                <a:latin typeface="Lucida Sans Unicode"/>
                <a:cs typeface="Lucida Sans Unicode"/>
              </a:rPr>
              <a:t>Introdução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437" y="859685"/>
            <a:ext cx="8430260" cy="542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2487930" algn="l"/>
              </a:tabLst>
            </a:pPr>
            <a:r>
              <a:rPr dirty="0" sz="3400" spc="-45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25">
                <a:latin typeface="Lucida Sans Unicode"/>
                <a:cs typeface="Lucida Sans Unicode"/>
              </a:rPr>
              <a:t>b</a:t>
            </a:r>
            <a:r>
              <a:rPr dirty="0" sz="3400" spc="-215">
                <a:latin typeface="Lucida Sans Unicode"/>
                <a:cs typeface="Lucida Sans Unicode"/>
              </a:rPr>
              <a:t>l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8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b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55">
                <a:latin typeface="Lucida Sans Unicode"/>
                <a:cs typeface="Lucida Sans Unicode"/>
              </a:rPr>
              <a:t>a  </a:t>
            </a:r>
            <a:r>
              <a:rPr dirty="0" sz="3400" spc="-170">
                <a:latin typeface="Lucida Sans Unicode"/>
                <a:cs typeface="Lucida Sans Unicode"/>
              </a:rPr>
              <a:t>utilização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de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uma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30">
                <a:latin typeface="Lucida Sans Unicode"/>
                <a:cs typeface="Lucida Sans Unicode"/>
              </a:rPr>
              <a:t>aplicação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90">
                <a:latin typeface="Lucida Sans Unicode"/>
                <a:cs typeface="Lucida Sans Unicode"/>
              </a:rPr>
              <a:t>que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195">
                <a:latin typeface="Lucida Sans Unicode"/>
                <a:cs typeface="Lucida Sans Unicode"/>
              </a:rPr>
              <a:t>utiliza </a:t>
            </a:r>
            <a:r>
              <a:rPr dirty="0" sz="3400" spc="-125">
                <a:latin typeface="Lucida Sans Unicode"/>
                <a:cs typeface="Lucida Sans Unicode"/>
              </a:rPr>
              <a:t>uma </a:t>
            </a:r>
            <a:r>
              <a:rPr dirty="0" sz="3400" spc="-1060">
                <a:latin typeface="Lucida Sans Unicode"/>
                <a:cs typeface="Lucida Sans Unicode"/>
              </a:rPr>
              <a:t> 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10">
                <a:latin typeface="Lucida Sans Unicode"/>
                <a:cs typeface="Lucida Sans Unicode"/>
              </a:rPr>
              <a:t>u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215">
                <a:latin typeface="Lucida Sans Unicode"/>
                <a:cs typeface="Lucida Sans Unicode"/>
              </a:rPr>
              <a:t>l</a:t>
            </a:r>
            <a:r>
              <a:rPr dirty="0" sz="3400">
                <a:latin typeface="Lucida Sans Unicode"/>
                <a:cs typeface="Lucida Sans Unicode"/>
              </a:rPr>
              <a:t>	</a:t>
            </a:r>
            <a:r>
              <a:rPr dirty="0" sz="3400">
                <a:latin typeface="Lucida Sans Unicode"/>
                <a:cs typeface="Lucida Sans Unicode"/>
              </a:rPr>
              <a:t>M</a:t>
            </a:r>
            <a:r>
              <a:rPr dirty="0" sz="3400" spc="-110">
                <a:latin typeface="Lucida Sans Unicode"/>
                <a:cs typeface="Lucida Sans Unicode"/>
              </a:rPr>
              <a:t>u</a:t>
            </a:r>
            <a:r>
              <a:rPr dirty="0" sz="3400" spc="-215">
                <a:latin typeface="Lucida Sans Unicode"/>
                <a:cs typeface="Lucida Sans Unicode"/>
              </a:rPr>
              <a:t>l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215">
                <a:latin typeface="Lucida Sans Unicode"/>
                <a:cs typeface="Lucida Sans Unicode"/>
              </a:rPr>
              <a:t>il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225">
                <a:latin typeface="Lucida Sans Unicode"/>
                <a:cs typeface="Lucida Sans Unicode"/>
              </a:rPr>
              <a:t>y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70">
                <a:latin typeface="Lucida Sans Unicode"/>
                <a:cs typeface="Lucida Sans Unicode"/>
              </a:rPr>
              <a:t>r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100">
                <a:latin typeface="Lucida Sans Unicode"/>
                <a:cs typeface="Lucida Sans Unicode"/>
              </a:rPr>
              <a:t>P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05">
                <a:latin typeface="Lucida Sans Unicode"/>
                <a:cs typeface="Lucida Sans Unicode"/>
              </a:rPr>
              <a:t>n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55">
                <a:latin typeface="Lucida Sans Unicode"/>
                <a:cs typeface="Lucida Sans Unicode"/>
              </a:rPr>
              <a:t>a  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10">
                <a:latin typeface="Lucida Sans Unicode"/>
                <a:cs typeface="Lucida Sans Unicode"/>
              </a:rPr>
              <a:t>u</a:t>
            </a:r>
            <a:r>
              <a:rPr dirty="0" sz="3400" spc="-400">
                <a:latin typeface="Lucida Sans Unicode"/>
                <a:cs typeface="Lucida Sans Unicode"/>
              </a:rPr>
              <a:t>x</a:t>
            </a:r>
            <a:r>
              <a:rPr dirty="0" sz="3400" spc="-215">
                <a:latin typeface="Lucida Sans Unicode"/>
                <a:cs typeface="Lucida Sans Unicode"/>
              </a:rPr>
              <a:t>ili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70">
                <a:latin typeface="Lucida Sans Unicode"/>
                <a:cs typeface="Lucida Sans Unicode"/>
              </a:rPr>
              <a:t>r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350">
                <a:latin typeface="Lucida Sans Unicode"/>
                <a:cs typeface="Lucida Sans Unicode"/>
              </a:rPr>
              <a:t>g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35">
                <a:latin typeface="Lucida Sans Unicode"/>
                <a:cs typeface="Lucida Sans Unicode"/>
              </a:rPr>
              <a:t>é</a:t>
            </a:r>
            <a:r>
              <a:rPr dirty="0" sz="3400" spc="-204">
                <a:latin typeface="Lucida Sans Unicode"/>
                <a:cs typeface="Lucida Sans Unicode"/>
              </a:rPr>
              <a:t>v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8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ç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14">
                <a:latin typeface="Lucida Sans Unicode"/>
                <a:cs typeface="Lucida Sans Unicode"/>
              </a:rPr>
              <a:t>s  </a:t>
            </a:r>
            <a:r>
              <a:rPr dirty="0" sz="3400" spc="-120">
                <a:latin typeface="Lucida Sans Unicode"/>
                <a:cs typeface="Lucida Sans Unicode"/>
              </a:rPr>
              <a:t>relacionadas </a:t>
            </a:r>
            <a:r>
              <a:rPr dirty="0" sz="3400" spc="-90">
                <a:latin typeface="Lucida Sans Unicode"/>
                <a:cs typeface="Lucida Sans Unicode"/>
              </a:rPr>
              <a:t>ao </a:t>
            </a:r>
            <a:r>
              <a:rPr dirty="0" sz="3400" spc="-135">
                <a:latin typeface="Lucida Sans Unicode"/>
                <a:cs typeface="Lucida Sans Unicode"/>
              </a:rPr>
              <a:t>coração, </a:t>
            </a:r>
            <a:r>
              <a:rPr dirty="0" sz="3400" spc="-100">
                <a:latin typeface="Lucida Sans Unicode"/>
                <a:cs typeface="Lucida Sans Unicode"/>
              </a:rPr>
              <a:t>o </a:t>
            </a:r>
            <a:r>
              <a:rPr dirty="0" sz="3400" spc="-165">
                <a:latin typeface="Lucida Sans Unicode"/>
                <a:cs typeface="Lucida Sans Unicode"/>
              </a:rPr>
              <a:t>dignostico </a:t>
            </a:r>
            <a:r>
              <a:rPr dirty="0" sz="3400" spc="-30">
                <a:latin typeface="Lucida Sans Unicode"/>
                <a:cs typeface="Lucida Sans Unicode"/>
              </a:rPr>
              <a:t>é </a:t>
            </a:r>
            <a:r>
              <a:rPr dirty="0" sz="3400" spc="-25">
                <a:latin typeface="Lucida Sans Unicode"/>
                <a:cs typeface="Lucida Sans Unicode"/>
              </a:rPr>
              <a:t> </a:t>
            </a:r>
            <a:r>
              <a:rPr dirty="0" sz="3400" spc="-235">
                <a:latin typeface="Lucida Sans Unicode"/>
                <a:cs typeface="Lucida Sans Unicode"/>
              </a:rPr>
              <a:t>f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8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70">
                <a:latin typeface="Lucida Sans Unicode"/>
                <a:cs typeface="Lucida Sans Unicode"/>
              </a:rPr>
              <a:t>r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0">
                <a:latin typeface="Lucida Sans Unicode"/>
                <a:cs typeface="Lucida Sans Unicode"/>
              </a:rPr>
              <a:t>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55">
                <a:latin typeface="Lucida Sans Unicode"/>
                <a:cs typeface="Lucida Sans Unicode"/>
              </a:rPr>
              <a:t>ss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50">
                <a:latin typeface="Lucida Sans Unicode"/>
                <a:cs typeface="Lucida Sans Unicode"/>
              </a:rPr>
              <a:t>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25">
                <a:latin typeface="Lucida Sans Unicode"/>
                <a:cs typeface="Lucida Sans Unicode"/>
              </a:rPr>
              <a:t>e  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400">
                <a:latin typeface="Lucida Sans Unicode"/>
                <a:cs typeface="Lucida Sans Unicode"/>
              </a:rPr>
              <a:t>x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50">
                <a:latin typeface="Lucida Sans Unicode"/>
                <a:cs typeface="Lucida Sans Unicode"/>
              </a:rPr>
              <a:t>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270">
                <a:latin typeface="Lucida Sans Unicode"/>
                <a:cs typeface="Lucida Sans Unicode"/>
              </a:rPr>
              <a:t>j</a:t>
            </a:r>
            <a:r>
              <a:rPr dirty="0" sz="3400" spc="-80">
                <a:latin typeface="Lucida Sans Unicode"/>
                <a:cs typeface="Lucida Sans Unicode"/>
              </a:rPr>
              <a:t>á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235">
                <a:latin typeface="Lucida Sans Unicode"/>
                <a:cs typeface="Lucida Sans Unicode"/>
              </a:rPr>
              <a:t>f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0">
                <a:latin typeface="Lucida Sans Unicode"/>
                <a:cs typeface="Lucida Sans Unicode"/>
              </a:rPr>
              <a:t>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215">
                <a:latin typeface="Lucida Sans Unicode"/>
                <a:cs typeface="Lucida Sans Unicode"/>
              </a:rPr>
              <a:t>l</a:t>
            </a:r>
            <a:r>
              <a:rPr dirty="0" sz="3400" spc="-70">
                <a:latin typeface="Lucida Sans Unicode"/>
                <a:cs typeface="Lucida Sans Unicode"/>
              </a:rPr>
              <a:t>o 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350">
                <a:latin typeface="Lucida Sans Unicode"/>
                <a:cs typeface="Lucida Sans Unicode"/>
              </a:rPr>
              <a:t>,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q</a:t>
            </a:r>
            <a:r>
              <a:rPr dirty="0" sz="3400" spc="-110">
                <a:latin typeface="Lucida Sans Unicode"/>
                <a:cs typeface="Lucida Sans Unicode"/>
              </a:rPr>
              <a:t>u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110">
                <a:latin typeface="Lucida Sans Unicode"/>
                <a:cs typeface="Lucida Sans Unicode"/>
              </a:rPr>
              <a:t>u</a:t>
            </a:r>
            <a:r>
              <a:rPr dirty="0" sz="3400" spc="-390">
                <a:latin typeface="Lucida Sans Unicode"/>
                <a:cs typeface="Lucida Sans Unicode"/>
              </a:rPr>
              <a:t>z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0">
                <a:latin typeface="Lucida Sans Unicode"/>
                <a:cs typeface="Lucida Sans Unicode"/>
              </a:rPr>
              <a:t>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8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215">
                <a:latin typeface="Lucida Sans Unicode"/>
                <a:cs typeface="Lucida Sans Unicode"/>
              </a:rPr>
              <a:t>li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35">
                <a:latin typeface="Lucida Sans Unicode"/>
                <a:cs typeface="Lucida Sans Unicode"/>
              </a:rPr>
              <a:t>ç</a:t>
            </a:r>
            <a:r>
              <a:rPr dirty="0" sz="3400" spc="-85">
                <a:latin typeface="Lucida Sans Unicode"/>
                <a:cs typeface="Lucida Sans Unicode"/>
              </a:rPr>
              <a:t>ã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70">
                <a:latin typeface="Lucida Sans Unicode"/>
                <a:cs typeface="Lucida Sans Unicode"/>
              </a:rPr>
              <a:t>o 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350">
                <a:latin typeface="Lucida Sans Unicode"/>
                <a:cs typeface="Lucida Sans Unicode"/>
              </a:rPr>
              <a:t>g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30">
                <a:latin typeface="Lucida Sans Unicode"/>
                <a:cs typeface="Lucida Sans Unicode"/>
              </a:rPr>
              <a:t>é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75">
                <a:latin typeface="Lucida Sans Unicode"/>
                <a:cs typeface="Lucida Sans Unicode"/>
              </a:rPr>
              <a:t>m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25">
                <a:latin typeface="Lucida Sans Unicode"/>
                <a:cs typeface="Lucida Sans Unicode"/>
              </a:rPr>
              <a:t>b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b</a:t>
            </a:r>
            <a:r>
              <a:rPr dirty="0" sz="3400" spc="-215">
                <a:latin typeface="Lucida Sans Unicode"/>
                <a:cs typeface="Lucida Sans Unicode"/>
              </a:rPr>
              <a:t>ili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27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6644" y="1"/>
            <a:ext cx="11510645" cy="10287000"/>
            <a:chOff x="6776644" y="1"/>
            <a:chExt cx="11510645" cy="10287000"/>
          </a:xfrm>
        </p:grpSpPr>
        <p:sp>
          <p:nvSpPr>
            <p:cNvPr id="3" name="object 3"/>
            <p:cNvSpPr/>
            <p:nvPr/>
          </p:nvSpPr>
          <p:spPr>
            <a:xfrm>
              <a:off x="6783830" y="4105411"/>
              <a:ext cx="11496040" cy="6178550"/>
            </a:xfrm>
            <a:custGeom>
              <a:avLst/>
              <a:gdLst/>
              <a:ahLst/>
              <a:cxnLst/>
              <a:rect l="l" t="t" r="r" b="b"/>
              <a:pathLst>
                <a:path w="11496040" h="6178550">
                  <a:moveTo>
                    <a:pt x="11495941" y="6178134"/>
                  </a:moveTo>
                  <a:lnTo>
                    <a:pt x="0" y="6178134"/>
                  </a:lnTo>
                  <a:lnTo>
                    <a:pt x="0" y="0"/>
                  </a:lnTo>
                  <a:lnTo>
                    <a:pt x="11495941" y="0"/>
                  </a:lnTo>
                  <a:lnTo>
                    <a:pt x="11495941" y="61781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76669" y="4098264"/>
              <a:ext cx="11510645" cy="6189345"/>
            </a:xfrm>
            <a:custGeom>
              <a:avLst/>
              <a:gdLst/>
              <a:ahLst/>
              <a:cxnLst/>
              <a:rect l="l" t="t" r="r" b="b"/>
              <a:pathLst>
                <a:path w="11510644" h="6189345">
                  <a:moveTo>
                    <a:pt x="11510251" y="0"/>
                  </a:moveTo>
                  <a:lnTo>
                    <a:pt x="11495951" y="0"/>
                  </a:lnTo>
                  <a:lnTo>
                    <a:pt x="11495951" y="6178131"/>
                  </a:lnTo>
                  <a:lnTo>
                    <a:pt x="14300" y="6178131"/>
                  </a:lnTo>
                  <a:lnTo>
                    <a:pt x="14300" y="0"/>
                  </a:lnTo>
                  <a:lnTo>
                    <a:pt x="0" y="0"/>
                  </a:lnTo>
                  <a:lnTo>
                    <a:pt x="0" y="6188735"/>
                  </a:lnTo>
                  <a:lnTo>
                    <a:pt x="14300" y="6188735"/>
                  </a:lnTo>
                  <a:lnTo>
                    <a:pt x="11495951" y="6188735"/>
                  </a:lnTo>
                  <a:lnTo>
                    <a:pt x="11510251" y="6188735"/>
                  </a:lnTo>
                  <a:lnTo>
                    <a:pt x="11510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83793" y="1"/>
              <a:ext cx="11496040" cy="4400550"/>
            </a:xfrm>
            <a:custGeom>
              <a:avLst/>
              <a:gdLst/>
              <a:ahLst/>
              <a:cxnLst/>
              <a:rect l="l" t="t" r="r" b="b"/>
              <a:pathLst>
                <a:path w="11496040" h="4400550">
                  <a:moveTo>
                    <a:pt x="0" y="0"/>
                  </a:moveTo>
                  <a:lnTo>
                    <a:pt x="11496017" y="0"/>
                  </a:lnTo>
                  <a:lnTo>
                    <a:pt x="11496017" y="4399929"/>
                  </a:lnTo>
                  <a:lnTo>
                    <a:pt x="0" y="4399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776644" y="11"/>
              <a:ext cx="11510645" cy="4407535"/>
            </a:xfrm>
            <a:custGeom>
              <a:avLst/>
              <a:gdLst/>
              <a:ahLst/>
              <a:cxnLst/>
              <a:rect l="l" t="t" r="r" b="b"/>
              <a:pathLst>
                <a:path w="11510644" h="4407535">
                  <a:moveTo>
                    <a:pt x="11510315" y="0"/>
                  </a:moveTo>
                  <a:lnTo>
                    <a:pt x="11496015" y="0"/>
                  </a:lnTo>
                  <a:lnTo>
                    <a:pt x="11496015" y="4392777"/>
                  </a:lnTo>
                  <a:lnTo>
                    <a:pt x="14287" y="4392777"/>
                  </a:lnTo>
                  <a:lnTo>
                    <a:pt x="14287" y="0"/>
                  </a:lnTo>
                  <a:lnTo>
                    <a:pt x="0" y="0"/>
                  </a:lnTo>
                  <a:lnTo>
                    <a:pt x="0" y="4407078"/>
                  </a:lnTo>
                  <a:lnTo>
                    <a:pt x="14287" y="4407078"/>
                  </a:lnTo>
                  <a:lnTo>
                    <a:pt x="11496015" y="4407078"/>
                  </a:lnTo>
                  <a:lnTo>
                    <a:pt x="11510315" y="4407078"/>
                  </a:lnTo>
                  <a:lnTo>
                    <a:pt x="115103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6080" y="2083881"/>
              <a:ext cx="885824" cy="876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6493" y="3100807"/>
              <a:ext cx="1466849" cy="952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1612" y="3100807"/>
              <a:ext cx="1523999" cy="952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8810" y="5930418"/>
              <a:ext cx="4533899" cy="2038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8810" y="7832744"/>
              <a:ext cx="4038599" cy="21716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2297" y="6846827"/>
              <a:ext cx="4876799" cy="1971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38542" y="2459667"/>
              <a:ext cx="152400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8067" y="3509545"/>
              <a:ext cx="152400" cy="1523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82750" y="3000786"/>
            <a:ext cx="6149340" cy="36639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2065" marR="5080">
              <a:lnSpc>
                <a:spcPts val="9530"/>
              </a:lnSpc>
              <a:spcBef>
                <a:spcPts val="275"/>
              </a:spcBef>
            </a:pPr>
            <a:r>
              <a:rPr dirty="0" sz="8000" spc="-75">
                <a:latin typeface="Lucida Sans Unicode"/>
                <a:cs typeface="Lucida Sans Unicode"/>
              </a:rPr>
              <a:t>L</a:t>
            </a:r>
            <a:r>
              <a:rPr dirty="0" sz="8000" spc="-409">
                <a:latin typeface="Lucida Sans Unicode"/>
                <a:cs typeface="Lucida Sans Unicode"/>
              </a:rPr>
              <a:t>i</a:t>
            </a:r>
            <a:r>
              <a:rPr dirty="0" sz="8000" spc="-395">
                <a:latin typeface="Lucida Sans Unicode"/>
                <a:cs typeface="Lucida Sans Unicode"/>
              </a:rPr>
              <a:t>n</a:t>
            </a:r>
            <a:r>
              <a:rPr dirty="0" sz="8000" spc="-580">
                <a:latin typeface="Lucida Sans Unicode"/>
                <a:cs typeface="Lucida Sans Unicode"/>
              </a:rPr>
              <a:t>g</a:t>
            </a:r>
            <a:r>
              <a:rPr dirty="0" sz="8000" spc="-395">
                <a:latin typeface="Lucida Sans Unicode"/>
                <a:cs typeface="Lucida Sans Unicode"/>
              </a:rPr>
              <a:t>u</a:t>
            </a:r>
            <a:r>
              <a:rPr dirty="0" sz="8000" spc="-95">
                <a:latin typeface="Lucida Sans Unicode"/>
                <a:cs typeface="Lucida Sans Unicode"/>
              </a:rPr>
              <a:t>a</a:t>
            </a:r>
            <a:r>
              <a:rPr dirty="0" sz="8000" spc="-580">
                <a:latin typeface="Lucida Sans Unicode"/>
                <a:cs typeface="Lucida Sans Unicode"/>
              </a:rPr>
              <a:t>g</a:t>
            </a:r>
            <a:r>
              <a:rPr dirty="0" sz="8000" spc="90">
                <a:latin typeface="Lucida Sans Unicode"/>
                <a:cs typeface="Lucida Sans Unicode"/>
              </a:rPr>
              <a:t>e</a:t>
            </a:r>
            <a:r>
              <a:rPr dirty="0" sz="8000" spc="-395">
                <a:latin typeface="Lucida Sans Unicode"/>
                <a:cs typeface="Lucida Sans Unicode"/>
              </a:rPr>
              <a:t>n</a:t>
            </a:r>
            <a:r>
              <a:rPr dirty="0" sz="8000" spc="-80">
                <a:latin typeface="Lucida Sans Unicode"/>
                <a:cs typeface="Lucida Sans Unicode"/>
              </a:rPr>
              <a:t>s</a:t>
            </a:r>
            <a:r>
              <a:rPr dirty="0" sz="8000" spc="-415">
                <a:latin typeface="Lucida Sans Unicode"/>
                <a:cs typeface="Lucida Sans Unicode"/>
              </a:rPr>
              <a:t> </a:t>
            </a:r>
            <a:r>
              <a:rPr dirty="0" sz="8000" spc="65">
                <a:latin typeface="Lucida Sans Unicode"/>
                <a:cs typeface="Lucida Sans Unicode"/>
              </a:rPr>
              <a:t>e  </a:t>
            </a:r>
            <a:r>
              <a:rPr dirty="0" sz="8000" spc="-165">
                <a:latin typeface="Lucida Sans Unicode"/>
                <a:cs typeface="Lucida Sans Unicode"/>
              </a:rPr>
              <a:t>tecnologias </a:t>
            </a:r>
            <a:r>
              <a:rPr dirty="0" sz="8000" spc="-160">
                <a:latin typeface="Lucida Sans Unicode"/>
                <a:cs typeface="Lucida Sans Unicode"/>
              </a:rPr>
              <a:t> </a:t>
            </a:r>
            <a:r>
              <a:rPr dirty="0" sz="8000" spc="-295">
                <a:latin typeface="Lucida Sans Unicode"/>
                <a:cs typeface="Lucida Sans Unicode"/>
              </a:rPr>
              <a:t>utilizadas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8061" y="2243799"/>
            <a:ext cx="6257925" cy="1594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3470" algn="l"/>
              </a:tabLst>
            </a:pPr>
            <a:r>
              <a:rPr dirty="0" sz="3400" spc="-75">
                <a:latin typeface="Lucida Sans Unicode"/>
                <a:cs typeface="Lucida Sans Unicode"/>
              </a:rPr>
              <a:t>L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350">
                <a:latin typeface="Lucida Sans Unicode"/>
                <a:cs typeface="Lucida Sans Unicode"/>
              </a:rPr>
              <a:t>g</a:t>
            </a:r>
            <a:r>
              <a:rPr dirty="0" sz="3400" spc="-110">
                <a:latin typeface="Lucida Sans Unicode"/>
                <a:cs typeface="Lucida Sans Unicode"/>
              </a:rPr>
              <a:t>u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350">
                <a:latin typeface="Lucida Sans Unicode"/>
                <a:cs typeface="Lucida Sans Unicode"/>
              </a:rPr>
              <a:t>g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75">
                <a:latin typeface="Lucida Sans Unicode"/>
                <a:cs typeface="Lucida Sans Unicode"/>
              </a:rPr>
              <a:t>m</a:t>
            </a:r>
            <a:r>
              <a:rPr dirty="0" sz="3400">
                <a:latin typeface="Lucida Sans Unicode"/>
                <a:cs typeface="Lucida Sans Unicode"/>
              </a:rPr>
              <a:t>	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8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I</a:t>
            </a:r>
            <a:r>
              <a:rPr dirty="0" sz="3400" spc="-270">
                <a:latin typeface="Lucida Sans Unicode"/>
                <a:cs typeface="Lucida Sans Unicode"/>
              </a:rPr>
              <a:t>.</a:t>
            </a:r>
            <a:r>
              <a:rPr dirty="0" sz="3400" spc="-31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270">
                <a:latin typeface="Lucida Sans Unicode"/>
                <a:cs typeface="Lucida Sans Unicode"/>
              </a:rPr>
              <a:t>: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100">
                <a:latin typeface="Lucida Sans Unicode"/>
                <a:cs typeface="Lucida Sans Unicode"/>
              </a:rPr>
              <a:t>P</a:t>
            </a:r>
            <a:r>
              <a:rPr dirty="0" sz="3400" spc="-225">
                <a:latin typeface="Lucida Sans Unicode"/>
                <a:cs typeface="Lucida Sans Unicode"/>
              </a:rPr>
              <a:t>y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110">
                <a:latin typeface="Lucida Sans Unicode"/>
                <a:cs typeface="Lucida Sans Unicode"/>
              </a:rPr>
              <a:t>h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05">
                <a:latin typeface="Lucida Sans Unicode"/>
                <a:cs typeface="Lucida Sans Unicode"/>
              </a:rPr>
              <a:t>n</a:t>
            </a:r>
            <a:endParaRPr sz="3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Lucida Sans Unicode"/>
              <a:cs typeface="Lucida Sans Unicode"/>
            </a:endParaRPr>
          </a:p>
          <a:p>
            <a:pPr marL="21590">
              <a:lnSpc>
                <a:spcPct val="100000"/>
              </a:lnSpc>
            </a:pPr>
            <a:r>
              <a:rPr dirty="0" sz="3400" spc="-125">
                <a:latin typeface="Lucida Sans Unicode"/>
                <a:cs typeface="Lucida Sans Unicode"/>
              </a:rPr>
              <a:t>I</a:t>
            </a:r>
            <a:r>
              <a:rPr dirty="0" sz="3400" spc="-10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25">
                <a:latin typeface="Lucida Sans Unicode"/>
                <a:cs typeface="Lucida Sans Unicode"/>
              </a:rPr>
              <a:t>e</a:t>
            </a:r>
            <a:r>
              <a:rPr dirty="0" sz="3400" spc="-65">
                <a:latin typeface="Lucida Sans Unicode"/>
                <a:cs typeface="Lucida Sans Unicode"/>
              </a:rPr>
              <a:t>r</a:t>
            </a:r>
            <a:r>
              <a:rPr dirty="0" sz="3400" spc="-229">
                <a:latin typeface="Lucida Sans Unicode"/>
                <a:cs typeface="Lucida Sans Unicode"/>
              </a:rPr>
              <a:t>f</a:t>
            </a:r>
            <a:r>
              <a:rPr dirty="0" sz="3400" spc="-70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c</a:t>
            </a:r>
            <a:r>
              <a:rPr dirty="0" sz="3400" spc="-20">
                <a:latin typeface="Lucida Sans Unicode"/>
                <a:cs typeface="Lucida Sans Unicode"/>
              </a:rPr>
              <a:t>e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135">
                <a:latin typeface="Lucida Sans Unicode"/>
                <a:cs typeface="Lucida Sans Unicode"/>
              </a:rPr>
              <a:t>W</a:t>
            </a:r>
            <a:r>
              <a:rPr dirty="0" sz="3400" spc="-25">
                <a:latin typeface="Lucida Sans Unicode"/>
                <a:cs typeface="Lucida Sans Unicode"/>
              </a:rPr>
              <a:t>e</a:t>
            </a:r>
            <a:r>
              <a:rPr dirty="0" sz="3400" spc="-105">
                <a:latin typeface="Lucida Sans Unicode"/>
                <a:cs typeface="Lucida Sans Unicode"/>
              </a:rPr>
              <a:t>b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265">
                <a:latin typeface="Lucida Sans Unicode"/>
                <a:cs typeface="Lucida Sans Unicode"/>
              </a:rPr>
              <a:t>: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45">
                <a:latin typeface="Lucida Sans Unicode"/>
                <a:cs typeface="Lucida Sans Unicode"/>
              </a:rPr>
              <a:t>H</a:t>
            </a:r>
            <a:r>
              <a:rPr dirty="0" sz="3400" spc="-365">
                <a:latin typeface="Lucida Sans Unicode"/>
                <a:cs typeface="Lucida Sans Unicode"/>
              </a:rPr>
              <a:t>T</a:t>
            </a:r>
            <a:r>
              <a:rPr dirty="0" sz="3400" spc="15">
                <a:latin typeface="Lucida Sans Unicode"/>
                <a:cs typeface="Lucida Sans Unicode"/>
              </a:rPr>
              <a:t>M</a:t>
            </a:r>
            <a:r>
              <a:rPr dirty="0" sz="3400" spc="-60">
                <a:latin typeface="Lucida Sans Unicode"/>
                <a:cs typeface="Lucida Sans Unicode"/>
              </a:rPr>
              <a:t>L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750">
                <a:latin typeface="Lucida Sans Unicode"/>
                <a:cs typeface="Lucida Sans Unicode"/>
              </a:rPr>
              <a:t>+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235">
                <a:latin typeface="Lucida Sans Unicode"/>
                <a:cs typeface="Lucida Sans Unicode"/>
              </a:rPr>
              <a:t>C</a:t>
            </a:r>
            <a:r>
              <a:rPr dirty="0" sz="3400" spc="25">
                <a:latin typeface="Lucida Sans Unicode"/>
                <a:cs typeface="Lucida Sans Unicode"/>
              </a:rPr>
              <a:t>S</a:t>
            </a:r>
            <a:r>
              <a:rPr dirty="0" sz="3400" spc="30">
                <a:latin typeface="Lucida Sans Unicode"/>
                <a:cs typeface="Lucida Sans Unicode"/>
              </a:rPr>
              <a:t>S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750">
                <a:latin typeface="Lucida Sans Unicode"/>
                <a:cs typeface="Lucida Sans Unicode"/>
              </a:rPr>
              <a:t>+</a:t>
            </a:r>
            <a:r>
              <a:rPr dirty="0" sz="3400" spc="-190">
                <a:latin typeface="Lucida Sans Unicode"/>
                <a:cs typeface="Lucida Sans Unicode"/>
              </a:rPr>
              <a:t> </a:t>
            </a:r>
            <a:r>
              <a:rPr dirty="0" sz="3400" spc="-220">
                <a:latin typeface="Lucida Sans Unicode"/>
                <a:cs typeface="Lucida Sans Unicode"/>
              </a:rPr>
              <a:t>J</a:t>
            </a:r>
            <a:r>
              <a:rPr dirty="0" sz="3400" spc="30">
                <a:latin typeface="Lucida Sans Unicode"/>
                <a:cs typeface="Lucida Sans Unicode"/>
              </a:rPr>
              <a:t>S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3887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Linguagens</a:t>
            </a:r>
            <a:r>
              <a:rPr dirty="0" spc="-75"/>
              <a:t> </a:t>
            </a:r>
            <a:r>
              <a:rPr dirty="0" spc="25"/>
              <a:t>e</a:t>
            </a:r>
            <a:r>
              <a:rPr dirty="0" spc="-70"/>
              <a:t> </a:t>
            </a:r>
            <a:r>
              <a:rPr dirty="0" spc="55"/>
              <a:t>estilização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703824" y="5113394"/>
            <a:ext cx="335851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85">
                <a:latin typeface="Microsoft Sans Serif"/>
                <a:cs typeface="Microsoft Sans Serif"/>
              </a:rPr>
              <a:t>Bibliotecas</a:t>
            </a:r>
            <a:endParaRPr sz="5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4441041"/>
              <a:ext cx="18288000" cy="5846445"/>
            </a:xfrm>
            <a:custGeom>
              <a:avLst/>
              <a:gdLst/>
              <a:ahLst/>
              <a:cxnLst/>
              <a:rect l="l" t="t" r="r" b="b"/>
              <a:pathLst>
                <a:path w="18288000" h="5846445">
                  <a:moveTo>
                    <a:pt x="0" y="5845957"/>
                  </a:moveTo>
                  <a:lnTo>
                    <a:pt x="0" y="0"/>
                  </a:lnTo>
                  <a:lnTo>
                    <a:pt x="18287998" y="0"/>
                  </a:lnTo>
                  <a:lnTo>
                    <a:pt x="18287998" y="5845957"/>
                  </a:lnTo>
                  <a:lnTo>
                    <a:pt x="0" y="58459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434342"/>
              <a:ext cx="18288000" cy="13970"/>
            </a:xfrm>
            <a:custGeom>
              <a:avLst/>
              <a:gdLst/>
              <a:ahLst/>
              <a:cxnLst/>
              <a:rect l="l" t="t" r="r" b="b"/>
              <a:pathLst>
                <a:path w="18288000" h="13970">
                  <a:moveTo>
                    <a:pt x="0" y="13397"/>
                  </a:moveTo>
                  <a:lnTo>
                    <a:pt x="0" y="0"/>
                  </a:lnTo>
                  <a:lnTo>
                    <a:pt x="18287998" y="0"/>
                  </a:lnTo>
                  <a:lnTo>
                    <a:pt x="18287998" y="13397"/>
                  </a:lnTo>
                  <a:lnTo>
                    <a:pt x="0" y="13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83224" y="4447526"/>
              <a:ext cx="6111875" cy="5840095"/>
            </a:xfrm>
            <a:custGeom>
              <a:avLst/>
              <a:gdLst/>
              <a:ahLst/>
              <a:cxnLst/>
              <a:rect l="l" t="t" r="r" b="b"/>
              <a:pathLst>
                <a:path w="6111875" h="5840095">
                  <a:moveTo>
                    <a:pt x="19050" y="0"/>
                  </a:moveTo>
                  <a:lnTo>
                    <a:pt x="0" y="0"/>
                  </a:lnTo>
                  <a:lnTo>
                    <a:pt x="0" y="5839472"/>
                  </a:lnTo>
                  <a:lnTo>
                    <a:pt x="19050" y="5839472"/>
                  </a:lnTo>
                  <a:lnTo>
                    <a:pt x="19050" y="0"/>
                  </a:lnTo>
                  <a:close/>
                </a:path>
                <a:path w="6111875" h="5840095">
                  <a:moveTo>
                    <a:pt x="6111875" y="0"/>
                  </a:moveTo>
                  <a:lnTo>
                    <a:pt x="6092825" y="0"/>
                  </a:lnTo>
                  <a:lnTo>
                    <a:pt x="6092825" y="5839472"/>
                  </a:lnTo>
                  <a:lnTo>
                    <a:pt x="6111875" y="5839472"/>
                  </a:lnTo>
                  <a:lnTo>
                    <a:pt x="6111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1376" y="0"/>
              <a:ext cx="4438649" cy="44386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5993686"/>
              <a:ext cx="161925" cy="161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7231936"/>
              <a:ext cx="161925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8470186"/>
              <a:ext cx="161925" cy="1619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1604278"/>
            <a:ext cx="73533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130">
                <a:latin typeface="Lucida Sans Unicode"/>
                <a:cs typeface="Lucida Sans Unicode"/>
              </a:rPr>
              <a:t>Implementação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151" y="4838763"/>
            <a:ext cx="5015230" cy="459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12140">
              <a:lnSpc>
                <a:spcPct val="100000"/>
              </a:lnSpc>
              <a:spcBef>
                <a:spcPts val="100"/>
              </a:spcBef>
            </a:pPr>
            <a:r>
              <a:rPr dirty="0" sz="3500" spc="85">
                <a:latin typeface="Lucida Sans Unicode"/>
                <a:cs typeface="Lucida Sans Unicode"/>
              </a:rPr>
              <a:t>P</a:t>
            </a:r>
            <a:r>
              <a:rPr dirty="0" sz="3500" spc="-170">
                <a:latin typeface="Lucida Sans Unicode"/>
                <a:cs typeface="Lucida Sans Unicode"/>
              </a:rPr>
              <a:t>r</a:t>
            </a:r>
            <a:r>
              <a:rPr dirty="0" sz="3500" spc="-185">
                <a:latin typeface="Lucida Sans Unicode"/>
                <a:cs typeface="Lucida Sans Unicode"/>
              </a:rPr>
              <a:t>i</a:t>
            </a:r>
            <a:r>
              <a:rPr dirty="0" sz="3500" spc="-145">
                <a:latin typeface="Lucida Sans Unicode"/>
                <a:cs typeface="Lucida Sans Unicode"/>
              </a:rPr>
              <a:t>m</a:t>
            </a:r>
            <a:r>
              <a:rPr dirty="0" sz="3500" spc="35">
                <a:latin typeface="Lucida Sans Unicode"/>
                <a:cs typeface="Lucida Sans Unicode"/>
              </a:rPr>
              <a:t>e</a:t>
            </a:r>
            <a:r>
              <a:rPr dirty="0" sz="3500" spc="-185">
                <a:latin typeface="Lucida Sans Unicode"/>
                <a:cs typeface="Lucida Sans Unicode"/>
              </a:rPr>
              <a:t>i</a:t>
            </a:r>
            <a:r>
              <a:rPr dirty="0" sz="3500" spc="-170">
                <a:latin typeface="Lucida Sans Unicode"/>
                <a:cs typeface="Lucida Sans Unicode"/>
              </a:rPr>
              <a:t>r</a:t>
            </a:r>
            <a:r>
              <a:rPr dirty="0" sz="3500" spc="-40">
                <a:latin typeface="Lucida Sans Unicode"/>
                <a:cs typeface="Lucida Sans Unicode"/>
              </a:rPr>
              <a:t>a</a:t>
            </a:r>
            <a:r>
              <a:rPr dirty="0" sz="3500" spc="-185">
                <a:latin typeface="Lucida Sans Unicode"/>
                <a:cs typeface="Lucida Sans Unicode"/>
              </a:rPr>
              <a:t> </a:t>
            </a:r>
            <a:r>
              <a:rPr dirty="0" sz="3500" spc="70">
                <a:latin typeface="Lucida Sans Unicode"/>
                <a:cs typeface="Lucida Sans Unicode"/>
              </a:rPr>
              <a:t>E</a:t>
            </a:r>
            <a:r>
              <a:rPr dirty="0" sz="3500" spc="40">
                <a:latin typeface="Lucida Sans Unicode"/>
                <a:cs typeface="Lucida Sans Unicode"/>
              </a:rPr>
              <a:t>t</a:t>
            </a:r>
            <a:r>
              <a:rPr dirty="0" sz="3500" spc="-45">
                <a:latin typeface="Lucida Sans Unicode"/>
                <a:cs typeface="Lucida Sans Unicode"/>
              </a:rPr>
              <a:t>a</a:t>
            </a:r>
            <a:r>
              <a:rPr dirty="0" sz="3500" spc="-10">
                <a:latin typeface="Lucida Sans Unicode"/>
                <a:cs typeface="Lucida Sans Unicode"/>
              </a:rPr>
              <a:t>p</a:t>
            </a:r>
            <a:r>
              <a:rPr dirty="0" sz="3500" spc="-40">
                <a:latin typeface="Lucida Sans Unicode"/>
                <a:cs typeface="Lucida Sans Unicode"/>
              </a:rPr>
              <a:t>a</a:t>
            </a:r>
            <a:endParaRPr sz="3500">
              <a:latin typeface="Lucida Sans Unicode"/>
              <a:cs typeface="Lucida Sans Unicode"/>
            </a:endParaRPr>
          </a:p>
          <a:p>
            <a:pPr marL="12700" marR="16510">
              <a:lnSpc>
                <a:spcPct val="116100"/>
              </a:lnSpc>
              <a:spcBef>
                <a:spcPts val="2490"/>
              </a:spcBef>
            </a:pPr>
            <a:r>
              <a:rPr dirty="0" sz="3500" spc="45">
                <a:latin typeface="Lucida Sans Unicode"/>
                <a:cs typeface="Lucida Sans Unicode"/>
              </a:rPr>
              <a:t>E</a:t>
            </a:r>
            <a:r>
              <a:rPr dirty="0" sz="3500" spc="-150">
                <a:latin typeface="Lucida Sans Unicode"/>
                <a:cs typeface="Lucida Sans Unicode"/>
              </a:rPr>
              <a:t>s</a:t>
            </a:r>
            <a:r>
              <a:rPr dirty="0" sz="3500" spc="-125">
                <a:latin typeface="Lucida Sans Unicode"/>
                <a:cs typeface="Lucida Sans Unicode"/>
              </a:rPr>
              <a:t>c</a:t>
            </a:r>
            <a:r>
              <a:rPr dirty="0" sz="3500" spc="-90">
                <a:latin typeface="Lucida Sans Unicode"/>
                <a:cs typeface="Lucida Sans Unicode"/>
              </a:rPr>
              <a:t>o</a:t>
            </a:r>
            <a:r>
              <a:rPr dirty="0" sz="3500" spc="-220">
                <a:latin typeface="Lucida Sans Unicode"/>
                <a:cs typeface="Lucida Sans Unicode"/>
              </a:rPr>
              <a:t>l</a:t>
            </a:r>
            <a:r>
              <a:rPr dirty="0" sz="3500" spc="-100">
                <a:latin typeface="Lucida Sans Unicode"/>
                <a:cs typeface="Lucida Sans Unicode"/>
              </a:rPr>
              <a:t>h</a:t>
            </a:r>
            <a:r>
              <a:rPr dirty="0" sz="3500" spc="-65">
                <a:latin typeface="Lucida Sans Unicode"/>
                <a:cs typeface="Lucida Sans Unicode"/>
              </a:rPr>
              <a:t>a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110">
                <a:latin typeface="Lucida Sans Unicode"/>
                <a:cs typeface="Lucida Sans Unicode"/>
              </a:rPr>
              <a:t>d</a:t>
            </a:r>
            <a:r>
              <a:rPr dirty="0" sz="3500" spc="-85">
                <a:latin typeface="Lucida Sans Unicode"/>
                <a:cs typeface="Lucida Sans Unicode"/>
              </a:rPr>
              <a:t>o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140">
                <a:latin typeface="Lucida Sans Unicode"/>
                <a:cs typeface="Lucida Sans Unicode"/>
              </a:rPr>
              <a:t>D</a:t>
            </a:r>
            <a:r>
              <a:rPr dirty="0" sz="3500" spc="-70">
                <a:latin typeface="Lucida Sans Unicode"/>
                <a:cs typeface="Lucida Sans Unicode"/>
              </a:rPr>
              <a:t>a</a:t>
            </a:r>
            <a:r>
              <a:rPr dirty="0" sz="3500" spc="-135">
                <a:latin typeface="Lucida Sans Unicode"/>
                <a:cs typeface="Lucida Sans Unicode"/>
              </a:rPr>
              <a:t>t</a:t>
            </a:r>
            <a:r>
              <a:rPr dirty="0" sz="3500" spc="-70">
                <a:latin typeface="Lucida Sans Unicode"/>
                <a:cs typeface="Lucida Sans Unicode"/>
              </a:rPr>
              <a:t>a</a:t>
            </a:r>
            <a:r>
              <a:rPr dirty="0" sz="3500" spc="30">
                <a:latin typeface="Lucida Sans Unicode"/>
                <a:cs typeface="Lucida Sans Unicode"/>
              </a:rPr>
              <a:t>S</a:t>
            </a:r>
            <a:r>
              <a:rPr dirty="0" sz="3500" spc="-20">
                <a:latin typeface="Lucida Sans Unicode"/>
                <a:cs typeface="Lucida Sans Unicode"/>
              </a:rPr>
              <a:t>e</a:t>
            </a:r>
            <a:r>
              <a:rPr dirty="0" sz="3500" spc="-130">
                <a:latin typeface="Lucida Sans Unicode"/>
                <a:cs typeface="Lucida Sans Unicode"/>
              </a:rPr>
              <a:t>t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65">
                <a:latin typeface="Lucida Sans Unicode"/>
                <a:cs typeface="Lucida Sans Unicode"/>
              </a:rPr>
              <a:t>a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150">
                <a:latin typeface="Lucida Sans Unicode"/>
                <a:cs typeface="Lucida Sans Unicode"/>
              </a:rPr>
              <a:t>s</a:t>
            </a:r>
            <a:r>
              <a:rPr dirty="0" sz="3500" spc="-20">
                <a:latin typeface="Lucida Sans Unicode"/>
                <a:cs typeface="Lucida Sans Unicode"/>
              </a:rPr>
              <a:t>e</a:t>
            </a:r>
            <a:r>
              <a:rPr dirty="0" sz="3500" spc="-50">
                <a:latin typeface="Lucida Sans Unicode"/>
                <a:cs typeface="Lucida Sans Unicode"/>
              </a:rPr>
              <a:t>r  </a:t>
            </a:r>
            <a:r>
              <a:rPr dirty="0" sz="3500" spc="-185">
                <a:latin typeface="Lucida Sans Unicode"/>
                <a:cs typeface="Lucida Sans Unicode"/>
              </a:rPr>
              <a:t>utilizado;</a:t>
            </a:r>
            <a:endParaRPr sz="3500">
              <a:latin typeface="Lucida Sans Unicode"/>
              <a:cs typeface="Lucida Sans Unicode"/>
            </a:endParaRPr>
          </a:p>
          <a:p>
            <a:pPr marL="12700" marR="5080">
              <a:lnSpc>
                <a:spcPts val="4870"/>
              </a:lnSpc>
              <a:spcBef>
                <a:spcPts val="125"/>
              </a:spcBef>
            </a:pPr>
            <a:r>
              <a:rPr dirty="0" sz="3500" spc="120">
                <a:latin typeface="Lucida Sans Unicode"/>
                <a:cs typeface="Lucida Sans Unicode"/>
              </a:rPr>
              <a:t>P</a:t>
            </a:r>
            <a:r>
              <a:rPr dirty="0" sz="3500" spc="-65">
                <a:latin typeface="Lucida Sans Unicode"/>
                <a:cs typeface="Lucida Sans Unicode"/>
              </a:rPr>
              <a:t>r</a:t>
            </a:r>
            <a:r>
              <a:rPr dirty="0" sz="3500" spc="-15">
                <a:latin typeface="Lucida Sans Unicode"/>
                <a:cs typeface="Lucida Sans Unicode"/>
              </a:rPr>
              <a:t>é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110">
                <a:latin typeface="Lucida Sans Unicode"/>
                <a:cs typeface="Lucida Sans Unicode"/>
              </a:rPr>
              <a:t>p</a:t>
            </a:r>
            <a:r>
              <a:rPr dirty="0" sz="3500" spc="-65">
                <a:latin typeface="Lucida Sans Unicode"/>
                <a:cs typeface="Lucida Sans Unicode"/>
              </a:rPr>
              <a:t>r</a:t>
            </a:r>
            <a:r>
              <a:rPr dirty="0" sz="3500" spc="-90">
                <a:latin typeface="Lucida Sans Unicode"/>
                <a:cs typeface="Lucida Sans Unicode"/>
              </a:rPr>
              <a:t>o</a:t>
            </a:r>
            <a:r>
              <a:rPr dirty="0" sz="3500" spc="-125">
                <a:latin typeface="Lucida Sans Unicode"/>
                <a:cs typeface="Lucida Sans Unicode"/>
              </a:rPr>
              <a:t>c</a:t>
            </a:r>
            <a:r>
              <a:rPr dirty="0" sz="3500" spc="-20">
                <a:latin typeface="Lucida Sans Unicode"/>
                <a:cs typeface="Lucida Sans Unicode"/>
              </a:rPr>
              <a:t>e</a:t>
            </a:r>
            <a:r>
              <a:rPr dirty="0" sz="3500" spc="-150">
                <a:latin typeface="Lucida Sans Unicode"/>
                <a:cs typeface="Lucida Sans Unicode"/>
              </a:rPr>
              <a:t>ss</a:t>
            </a:r>
            <a:r>
              <a:rPr dirty="0" sz="3500" spc="-70">
                <a:latin typeface="Lucida Sans Unicode"/>
                <a:cs typeface="Lucida Sans Unicode"/>
              </a:rPr>
              <a:t>a</a:t>
            </a:r>
            <a:r>
              <a:rPr dirty="0" sz="3500" spc="-160">
                <a:latin typeface="Lucida Sans Unicode"/>
                <a:cs typeface="Lucida Sans Unicode"/>
              </a:rPr>
              <a:t>m</a:t>
            </a:r>
            <a:r>
              <a:rPr dirty="0" sz="3500" spc="-20">
                <a:latin typeface="Lucida Sans Unicode"/>
                <a:cs typeface="Lucida Sans Unicode"/>
              </a:rPr>
              <a:t>e</a:t>
            </a:r>
            <a:r>
              <a:rPr dirty="0" sz="3500" spc="-100">
                <a:latin typeface="Lucida Sans Unicode"/>
                <a:cs typeface="Lucida Sans Unicode"/>
              </a:rPr>
              <a:t>n</a:t>
            </a:r>
            <a:r>
              <a:rPr dirty="0" sz="3500" spc="-135">
                <a:latin typeface="Lucida Sans Unicode"/>
                <a:cs typeface="Lucida Sans Unicode"/>
              </a:rPr>
              <a:t>t</a:t>
            </a:r>
            <a:r>
              <a:rPr dirty="0" sz="3500" spc="-85">
                <a:latin typeface="Lucida Sans Unicode"/>
                <a:cs typeface="Lucida Sans Unicode"/>
              </a:rPr>
              <a:t>o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110">
                <a:latin typeface="Lucida Sans Unicode"/>
                <a:cs typeface="Lucida Sans Unicode"/>
              </a:rPr>
              <a:t>d</a:t>
            </a:r>
            <a:r>
              <a:rPr dirty="0" sz="3500" spc="-90">
                <a:latin typeface="Lucida Sans Unicode"/>
                <a:cs typeface="Lucida Sans Unicode"/>
              </a:rPr>
              <a:t>o</a:t>
            </a:r>
            <a:r>
              <a:rPr dirty="0" sz="3500" spc="-105">
                <a:latin typeface="Lucida Sans Unicode"/>
                <a:cs typeface="Lucida Sans Unicode"/>
              </a:rPr>
              <a:t>s  </a:t>
            </a:r>
            <a:r>
              <a:rPr dirty="0" sz="3500" spc="-110">
                <a:latin typeface="Lucida Sans Unicode"/>
                <a:cs typeface="Lucida Sans Unicode"/>
              </a:rPr>
              <a:t>d</a:t>
            </a:r>
            <a:r>
              <a:rPr dirty="0" sz="3500" spc="-70">
                <a:latin typeface="Lucida Sans Unicode"/>
                <a:cs typeface="Lucida Sans Unicode"/>
              </a:rPr>
              <a:t>a</a:t>
            </a:r>
            <a:r>
              <a:rPr dirty="0" sz="3500" spc="-110">
                <a:latin typeface="Lucida Sans Unicode"/>
                <a:cs typeface="Lucida Sans Unicode"/>
              </a:rPr>
              <a:t>d</a:t>
            </a:r>
            <a:r>
              <a:rPr dirty="0" sz="3500" spc="-90">
                <a:latin typeface="Lucida Sans Unicode"/>
                <a:cs typeface="Lucida Sans Unicode"/>
              </a:rPr>
              <a:t>o</a:t>
            </a:r>
            <a:r>
              <a:rPr dirty="0" sz="3500" spc="-145">
                <a:latin typeface="Lucida Sans Unicode"/>
                <a:cs typeface="Lucida Sans Unicode"/>
              </a:rPr>
              <a:t>s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110">
                <a:latin typeface="Lucida Sans Unicode"/>
                <a:cs typeface="Lucida Sans Unicode"/>
              </a:rPr>
              <a:t>p</a:t>
            </a:r>
            <a:r>
              <a:rPr dirty="0" sz="3500" spc="-70">
                <a:latin typeface="Lucida Sans Unicode"/>
                <a:cs typeface="Lucida Sans Unicode"/>
              </a:rPr>
              <a:t>a</a:t>
            </a:r>
            <a:r>
              <a:rPr dirty="0" sz="3500" spc="-65">
                <a:latin typeface="Lucida Sans Unicode"/>
                <a:cs typeface="Lucida Sans Unicode"/>
              </a:rPr>
              <a:t>r</a:t>
            </a:r>
            <a:r>
              <a:rPr dirty="0" sz="3500" spc="-65">
                <a:latin typeface="Lucida Sans Unicode"/>
                <a:cs typeface="Lucida Sans Unicode"/>
              </a:rPr>
              <a:t>a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135">
                <a:latin typeface="Lucida Sans Unicode"/>
                <a:cs typeface="Lucida Sans Unicode"/>
              </a:rPr>
              <a:t>t</a:t>
            </a:r>
            <a:r>
              <a:rPr dirty="0" sz="3500" spc="-65">
                <a:latin typeface="Lucida Sans Unicode"/>
                <a:cs typeface="Lucida Sans Unicode"/>
              </a:rPr>
              <a:t>r</a:t>
            </a:r>
            <a:r>
              <a:rPr dirty="0" sz="3500" spc="-20">
                <a:latin typeface="Lucida Sans Unicode"/>
                <a:cs typeface="Lucida Sans Unicode"/>
              </a:rPr>
              <a:t>e</a:t>
            </a:r>
            <a:r>
              <a:rPr dirty="0" sz="3500" spc="-220">
                <a:latin typeface="Lucida Sans Unicode"/>
                <a:cs typeface="Lucida Sans Unicode"/>
              </a:rPr>
              <a:t>i</a:t>
            </a:r>
            <a:r>
              <a:rPr dirty="0" sz="3500" spc="-100">
                <a:latin typeface="Lucida Sans Unicode"/>
                <a:cs typeface="Lucida Sans Unicode"/>
              </a:rPr>
              <a:t>n</a:t>
            </a:r>
            <a:r>
              <a:rPr dirty="0" sz="3500" spc="-70">
                <a:latin typeface="Lucida Sans Unicode"/>
                <a:cs typeface="Lucida Sans Unicode"/>
              </a:rPr>
              <a:t>a</a:t>
            </a:r>
            <a:r>
              <a:rPr dirty="0" sz="3500" spc="-160">
                <a:latin typeface="Lucida Sans Unicode"/>
                <a:cs typeface="Lucida Sans Unicode"/>
              </a:rPr>
              <a:t>m</a:t>
            </a:r>
            <a:r>
              <a:rPr dirty="0" sz="3500" spc="-20">
                <a:latin typeface="Lucida Sans Unicode"/>
                <a:cs typeface="Lucida Sans Unicode"/>
              </a:rPr>
              <a:t>e</a:t>
            </a:r>
            <a:r>
              <a:rPr dirty="0" sz="3500" spc="-100">
                <a:latin typeface="Lucida Sans Unicode"/>
                <a:cs typeface="Lucida Sans Unicode"/>
              </a:rPr>
              <a:t>n</a:t>
            </a:r>
            <a:r>
              <a:rPr dirty="0" sz="3500" spc="-135">
                <a:latin typeface="Lucida Sans Unicode"/>
                <a:cs typeface="Lucida Sans Unicode"/>
              </a:rPr>
              <a:t>t</a:t>
            </a:r>
            <a:r>
              <a:rPr dirty="0" sz="3500" spc="-90">
                <a:latin typeface="Lucida Sans Unicode"/>
                <a:cs typeface="Lucida Sans Unicode"/>
              </a:rPr>
              <a:t>o</a:t>
            </a:r>
            <a:r>
              <a:rPr dirty="0" sz="3500" spc="-270">
                <a:latin typeface="Lucida Sans Unicode"/>
                <a:cs typeface="Lucida Sans Unicode"/>
              </a:rPr>
              <a:t>;  </a:t>
            </a:r>
            <a:r>
              <a:rPr dirty="0" sz="3500" spc="45">
                <a:latin typeface="Lucida Sans Unicode"/>
                <a:cs typeface="Lucida Sans Unicode"/>
              </a:rPr>
              <a:t>E</a:t>
            </a:r>
            <a:r>
              <a:rPr dirty="0" sz="3500" spc="-150">
                <a:latin typeface="Lucida Sans Unicode"/>
                <a:cs typeface="Lucida Sans Unicode"/>
              </a:rPr>
              <a:t>s</a:t>
            </a:r>
            <a:r>
              <a:rPr dirty="0" sz="3500" spc="-125">
                <a:latin typeface="Lucida Sans Unicode"/>
                <a:cs typeface="Lucida Sans Unicode"/>
              </a:rPr>
              <a:t>c</a:t>
            </a:r>
            <a:r>
              <a:rPr dirty="0" sz="3500" spc="-90">
                <a:latin typeface="Lucida Sans Unicode"/>
                <a:cs typeface="Lucida Sans Unicode"/>
              </a:rPr>
              <a:t>o</a:t>
            </a:r>
            <a:r>
              <a:rPr dirty="0" sz="3500" spc="-220">
                <a:latin typeface="Lucida Sans Unicode"/>
                <a:cs typeface="Lucida Sans Unicode"/>
              </a:rPr>
              <a:t>l</a:t>
            </a:r>
            <a:r>
              <a:rPr dirty="0" sz="3500" spc="-100">
                <a:latin typeface="Lucida Sans Unicode"/>
                <a:cs typeface="Lucida Sans Unicode"/>
              </a:rPr>
              <a:t>h</a:t>
            </a:r>
            <a:r>
              <a:rPr dirty="0" sz="3500" spc="-65">
                <a:latin typeface="Lucida Sans Unicode"/>
                <a:cs typeface="Lucida Sans Unicode"/>
              </a:rPr>
              <a:t>a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110">
                <a:latin typeface="Lucida Sans Unicode"/>
                <a:cs typeface="Lucida Sans Unicode"/>
              </a:rPr>
              <a:t>d</a:t>
            </a:r>
            <a:r>
              <a:rPr dirty="0" sz="3500" spc="-85">
                <a:latin typeface="Lucida Sans Unicode"/>
                <a:cs typeface="Lucida Sans Unicode"/>
              </a:rPr>
              <a:t>o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70">
                <a:latin typeface="Lucida Sans Unicode"/>
                <a:cs typeface="Lucida Sans Unicode"/>
              </a:rPr>
              <a:t>a</a:t>
            </a:r>
            <a:r>
              <a:rPr dirty="0" sz="3500" spc="-220">
                <a:latin typeface="Lucida Sans Unicode"/>
                <a:cs typeface="Lucida Sans Unicode"/>
              </a:rPr>
              <a:t>l</a:t>
            </a:r>
            <a:r>
              <a:rPr dirty="0" sz="3500" spc="-345">
                <a:latin typeface="Lucida Sans Unicode"/>
                <a:cs typeface="Lucida Sans Unicode"/>
              </a:rPr>
              <a:t>g</a:t>
            </a:r>
            <a:r>
              <a:rPr dirty="0" sz="3500" spc="-90">
                <a:latin typeface="Lucida Sans Unicode"/>
                <a:cs typeface="Lucida Sans Unicode"/>
              </a:rPr>
              <a:t>o</a:t>
            </a:r>
            <a:r>
              <a:rPr dirty="0" sz="3500" spc="-65">
                <a:latin typeface="Lucida Sans Unicode"/>
                <a:cs typeface="Lucida Sans Unicode"/>
              </a:rPr>
              <a:t>r</a:t>
            </a:r>
            <a:r>
              <a:rPr dirty="0" sz="3500" spc="-220">
                <a:latin typeface="Lucida Sans Unicode"/>
                <a:cs typeface="Lucida Sans Unicode"/>
              </a:rPr>
              <a:t>i</a:t>
            </a:r>
            <a:r>
              <a:rPr dirty="0" sz="3500" spc="-135">
                <a:latin typeface="Lucida Sans Unicode"/>
                <a:cs typeface="Lucida Sans Unicode"/>
              </a:rPr>
              <a:t>t</a:t>
            </a:r>
            <a:r>
              <a:rPr dirty="0" sz="3500" spc="-160">
                <a:latin typeface="Lucida Sans Unicode"/>
                <a:cs typeface="Lucida Sans Unicode"/>
              </a:rPr>
              <a:t>m</a:t>
            </a:r>
            <a:r>
              <a:rPr dirty="0" sz="3500" spc="-85">
                <a:latin typeface="Lucida Sans Unicode"/>
                <a:cs typeface="Lucida Sans Unicode"/>
              </a:rPr>
              <a:t>o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-110">
                <a:latin typeface="Lucida Sans Unicode"/>
                <a:cs typeface="Lucida Sans Unicode"/>
              </a:rPr>
              <a:t>d</a:t>
            </a:r>
            <a:r>
              <a:rPr dirty="0" sz="3500" spc="-10">
                <a:latin typeface="Lucida Sans Unicode"/>
                <a:cs typeface="Lucida Sans Unicode"/>
              </a:rPr>
              <a:t>e  </a:t>
            </a:r>
            <a:r>
              <a:rPr dirty="0" sz="3500" spc="-100">
                <a:latin typeface="Lucida Sans Unicode"/>
                <a:cs typeface="Lucida Sans Unicode"/>
              </a:rPr>
              <a:t>treinamento</a:t>
            </a:r>
            <a:endParaRPr sz="35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3673" y="5995323"/>
            <a:ext cx="6230620" cy="2552700"/>
            <a:chOff x="6603673" y="5995323"/>
            <a:chExt cx="6230620" cy="25527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3673" y="5995323"/>
              <a:ext cx="152400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3673" y="7195473"/>
              <a:ext cx="152400" cy="1523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3673" y="8395623"/>
              <a:ext cx="152400" cy="152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81726" y="6105623"/>
              <a:ext cx="152400" cy="152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81726" y="7305772"/>
              <a:ext cx="152400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963043" y="4838763"/>
            <a:ext cx="4980940" cy="5085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36930">
              <a:lnSpc>
                <a:spcPct val="100000"/>
              </a:lnSpc>
              <a:spcBef>
                <a:spcPts val="100"/>
              </a:spcBef>
            </a:pPr>
            <a:r>
              <a:rPr dirty="0" sz="3500" spc="130">
                <a:latin typeface="Lucida Sans Unicode"/>
                <a:cs typeface="Lucida Sans Unicode"/>
              </a:rPr>
              <a:t>S</a:t>
            </a:r>
            <a:r>
              <a:rPr dirty="0" sz="3500" spc="35">
                <a:latin typeface="Lucida Sans Unicode"/>
                <a:cs typeface="Lucida Sans Unicode"/>
              </a:rPr>
              <a:t>e</a:t>
            </a:r>
            <a:r>
              <a:rPr dirty="0" sz="3500" spc="-260">
                <a:latin typeface="Lucida Sans Unicode"/>
                <a:cs typeface="Lucida Sans Unicode"/>
              </a:rPr>
              <a:t>g</a:t>
            </a:r>
            <a:r>
              <a:rPr dirty="0" sz="3500" spc="-180">
                <a:latin typeface="Lucida Sans Unicode"/>
                <a:cs typeface="Lucida Sans Unicode"/>
              </a:rPr>
              <a:t>un</a:t>
            </a:r>
            <a:r>
              <a:rPr dirty="0" sz="3500" spc="-10">
                <a:latin typeface="Lucida Sans Unicode"/>
                <a:cs typeface="Lucida Sans Unicode"/>
              </a:rPr>
              <a:t>d</a:t>
            </a:r>
            <a:r>
              <a:rPr dirty="0" sz="3500" spc="-40">
                <a:latin typeface="Lucida Sans Unicode"/>
                <a:cs typeface="Lucida Sans Unicode"/>
              </a:rPr>
              <a:t>a</a:t>
            </a:r>
            <a:r>
              <a:rPr dirty="0" sz="3500" spc="-185">
                <a:latin typeface="Lucida Sans Unicode"/>
                <a:cs typeface="Lucida Sans Unicode"/>
              </a:rPr>
              <a:t> </a:t>
            </a:r>
            <a:r>
              <a:rPr dirty="0" sz="3500" spc="70">
                <a:latin typeface="Lucida Sans Unicode"/>
                <a:cs typeface="Lucida Sans Unicode"/>
              </a:rPr>
              <a:t>E</a:t>
            </a:r>
            <a:r>
              <a:rPr dirty="0" sz="3500" spc="40">
                <a:latin typeface="Lucida Sans Unicode"/>
                <a:cs typeface="Lucida Sans Unicode"/>
              </a:rPr>
              <a:t>t</a:t>
            </a:r>
            <a:r>
              <a:rPr dirty="0" sz="3500" spc="-45">
                <a:latin typeface="Lucida Sans Unicode"/>
                <a:cs typeface="Lucida Sans Unicode"/>
              </a:rPr>
              <a:t>a</a:t>
            </a:r>
            <a:r>
              <a:rPr dirty="0" sz="3500" spc="-10">
                <a:latin typeface="Lucida Sans Unicode"/>
                <a:cs typeface="Lucida Sans Unicode"/>
              </a:rPr>
              <a:t>p</a:t>
            </a:r>
            <a:r>
              <a:rPr dirty="0" sz="3500" spc="-40">
                <a:latin typeface="Lucida Sans Unicode"/>
                <a:cs typeface="Lucida Sans Unicode"/>
              </a:rPr>
              <a:t>a</a:t>
            </a:r>
            <a:endParaRPr sz="3500">
              <a:latin typeface="Lucida Sans Unicode"/>
              <a:cs typeface="Lucida Sans Unicode"/>
            </a:endParaRPr>
          </a:p>
          <a:p>
            <a:pPr marL="12700" marR="1348105">
              <a:lnSpc>
                <a:spcPct val="115799"/>
              </a:lnSpc>
              <a:spcBef>
                <a:spcPts val="2560"/>
              </a:spcBef>
            </a:pPr>
            <a:r>
              <a:rPr dirty="0" sz="3400" spc="-125">
                <a:latin typeface="Lucida Sans Unicode"/>
                <a:cs typeface="Lucida Sans Unicode"/>
              </a:rPr>
              <a:t>I</a:t>
            </a:r>
            <a:r>
              <a:rPr dirty="0" sz="3400" spc="-150">
                <a:latin typeface="Lucida Sans Unicode"/>
                <a:cs typeface="Lucida Sans Unicode"/>
              </a:rPr>
              <a:t>mp</a:t>
            </a:r>
            <a:r>
              <a:rPr dirty="0" sz="3400" spc="-215">
                <a:latin typeface="Lucida Sans Unicode"/>
                <a:cs typeface="Lucida Sans Unicode"/>
              </a:rPr>
              <a:t>l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35">
                <a:latin typeface="Lucida Sans Unicode"/>
                <a:cs typeface="Lucida Sans Unicode"/>
              </a:rPr>
              <a:t>ç</a:t>
            </a:r>
            <a:r>
              <a:rPr dirty="0" sz="3400" spc="-85">
                <a:latin typeface="Lucida Sans Unicode"/>
                <a:cs typeface="Lucida Sans Unicode"/>
              </a:rPr>
              <a:t>ã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55">
                <a:latin typeface="Lucida Sans Unicode"/>
                <a:cs typeface="Lucida Sans Unicode"/>
              </a:rPr>
              <a:t>a  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215">
                <a:latin typeface="Lucida Sans Unicode"/>
                <a:cs typeface="Lucida Sans Unicode"/>
              </a:rPr>
              <a:t>li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35">
                <a:latin typeface="Lucida Sans Unicode"/>
                <a:cs typeface="Lucida Sans Unicode"/>
              </a:rPr>
              <a:t>ç</a:t>
            </a:r>
            <a:r>
              <a:rPr dirty="0" sz="3400" spc="-85">
                <a:latin typeface="Lucida Sans Unicode"/>
                <a:cs typeface="Lucida Sans Unicode"/>
              </a:rPr>
              <a:t>ã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270">
                <a:latin typeface="Lucida Sans Unicode"/>
                <a:cs typeface="Lucida Sans Unicode"/>
              </a:rPr>
              <a:t>;</a:t>
            </a:r>
            <a:endParaRPr sz="3400">
              <a:latin typeface="Lucida Sans Unicode"/>
              <a:cs typeface="Lucida Sans Unicode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-375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8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I</a:t>
            </a:r>
            <a:r>
              <a:rPr dirty="0" sz="3400" spc="-270">
                <a:latin typeface="Lucida Sans Unicode"/>
                <a:cs typeface="Lucida Sans Unicode"/>
              </a:rPr>
              <a:t>.</a:t>
            </a:r>
            <a:r>
              <a:rPr dirty="0" sz="3400" spc="-31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75">
                <a:latin typeface="Lucida Sans Unicode"/>
                <a:cs typeface="Lucida Sans Unicode"/>
              </a:rPr>
              <a:t>m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a  </a:t>
            </a:r>
            <a:r>
              <a:rPr dirty="0" sz="3400" spc="-125">
                <a:latin typeface="Lucida Sans Unicode"/>
                <a:cs typeface="Lucida Sans Unicode"/>
              </a:rPr>
              <a:t>b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270">
                <a:latin typeface="Lucida Sans Unicode"/>
                <a:cs typeface="Lucida Sans Unicode"/>
              </a:rPr>
              <a:t>;</a:t>
            </a:r>
            <a:endParaRPr sz="3400">
              <a:latin typeface="Lucida Sans Unicode"/>
              <a:cs typeface="Lucida Sans Unicode"/>
            </a:endParaRPr>
          </a:p>
          <a:p>
            <a:pPr marL="12700" marR="882015">
              <a:lnSpc>
                <a:spcPct val="115799"/>
              </a:lnSpc>
            </a:pPr>
            <a:r>
              <a:rPr dirty="0" sz="3400" spc="-375">
                <a:latin typeface="Lucida Sans Unicode"/>
                <a:cs typeface="Lucida Sans Unicode"/>
              </a:rPr>
              <a:t>T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75">
                <a:latin typeface="Lucida Sans Unicode"/>
                <a:cs typeface="Lucida Sans Unicode"/>
              </a:rPr>
              <a:t>m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0">
                <a:latin typeface="Lucida Sans Unicode"/>
                <a:cs typeface="Lucida Sans Unicode"/>
              </a:rPr>
              <a:t>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14">
                <a:latin typeface="Lucida Sans Unicode"/>
                <a:cs typeface="Lucida Sans Unicode"/>
              </a:rPr>
              <a:t>s  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215">
                <a:latin typeface="Lucida Sans Unicode"/>
                <a:cs typeface="Lucida Sans Unicode"/>
              </a:rPr>
              <a:t>l</a:t>
            </a:r>
            <a:r>
              <a:rPr dirty="0" sz="3400" spc="-350">
                <a:latin typeface="Lucida Sans Unicode"/>
                <a:cs typeface="Lucida Sans Unicode"/>
              </a:rPr>
              <a:t>g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0">
                <a:latin typeface="Lucida Sans Unicode"/>
                <a:cs typeface="Lucida Sans Unicode"/>
              </a:rPr>
              <a:t>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25">
                <a:latin typeface="Lucida Sans Unicode"/>
                <a:cs typeface="Lucida Sans Unicode"/>
              </a:rPr>
              <a:t>e  </a:t>
            </a:r>
            <a:r>
              <a:rPr dirty="0" sz="3400" spc="-125">
                <a:latin typeface="Lucida Sans Unicode"/>
                <a:cs typeface="Lucida Sans Unicode"/>
              </a:rPr>
              <a:t>treinamento;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41097" y="4838763"/>
            <a:ext cx="4907280" cy="399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49935">
              <a:lnSpc>
                <a:spcPct val="100000"/>
              </a:lnSpc>
              <a:spcBef>
                <a:spcPts val="100"/>
              </a:spcBef>
            </a:pPr>
            <a:r>
              <a:rPr dirty="0" sz="3500" spc="-260">
                <a:latin typeface="Lucida Sans Unicode"/>
                <a:cs typeface="Lucida Sans Unicode"/>
              </a:rPr>
              <a:t>T</a:t>
            </a:r>
            <a:r>
              <a:rPr dirty="0" sz="3500" spc="35">
                <a:latin typeface="Lucida Sans Unicode"/>
                <a:cs typeface="Lucida Sans Unicode"/>
              </a:rPr>
              <a:t>e</a:t>
            </a:r>
            <a:r>
              <a:rPr dirty="0" sz="3500" spc="-170">
                <a:latin typeface="Lucida Sans Unicode"/>
                <a:cs typeface="Lucida Sans Unicode"/>
              </a:rPr>
              <a:t>r</a:t>
            </a:r>
            <a:r>
              <a:rPr dirty="0" sz="3500" spc="195">
                <a:latin typeface="Lucida Sans Unicode"/>
                <a:cs typeface="Lucida Sans Unicode"/>
              </a:rPr>
              <a:t>c</a:t>
            </a:r>
            <a:r>
              <a:rPr dirty="0" sz="3500" spc="35">
                <a:latin typeface="Lucida Sans Unicode"/>
                <a:cs typeface="Lucida Sans Unicode"/>
              </a:rPr>
              <a:t>e</a:t>
            </a:r>
            <a:r>
              <a:rPr dirty="0" sz="3500" spc="-185">
                <a:latin typeface="Lucida Sans Unicode"/>
                <a:cs typeface="Lucida Sans Unicode"/>
              </a:rPr>
              <a:t>i</a:t>
            </a:r>
            <a:r>
              <a:rPr dirty="0" sz="3500" spc="-170">
                <a:latin typeface="Lucida Sans Unicode"/>
                <a:cs typeface="Lucida Sans Unicode"/>
              </a:rPr>
              <a:t>r</a:t>
            </a:r>
            <a:r>
              <a:rPr dirty="0" sz="3500" spc="-40">
                <a:latin typeface="Lucida Sans Unicode"/>
                <a:cs typeface="Lucida Sans Unicode"/>
              </a:rPr>
              <a:t>a</a:t>
            </a:r>
            <a:r>
              <a:rPr dirty="0" sz="3500" spc="-185">
                <a:latin typeface="Lucida Sans Unicode"/>
                <a:cs typeface="Lucida Sans Unicode"/>
              </a:rPr>
              <a:t> </a:t>
            </a:r>
            <a:r>
              <a:rPr dirty="0" sz="3500" spc="70">
                <a:latin typeface="Lucida Sans Unicode"/>
                <a:cs typeface="Lucida Sans Unicode"/>
              </a:rPr>
              <a:t>E</a:t>
            </a:r>
            <a:r>
              <a:rPr dirty="0" sz="3500" spc="40">
                <a:latin typeface="Lucida Sans Unicode"/>
                <a:cs typeface="Lucida Sans Unicode"/>
              </a:rPr>
              <a:t>t</a:t>
            </a:r>
            <a:r>
              <a:rPr dirty="0" sz="3500" spc="-45">
                <a:latin typeface="Lucida Sans Unicode"/>
                <a:cs typeface="Lucida Sans Unicode"/>
              </a:rPr>
              <a:t>a</a:t>
            </a:r>
            <a:r>
              <a:rPr dirty="0" sz="3500" spc="-10">
                <a:latin typeface="Lucida Sans Unicode"/>
                <a:cs typeface="Lucida Sans Unicode"/>
              </a:rPr>
              <a:t>p</a:t>
            </a:r>
            <a:r>
              <a:rPr dirty="0" sz="3500" spc="-40">
                <a:latin typeface="Lucida Sans Unicode"/>
                <a:cs typeface="Lucida Sans Unicode"/>
              </a:rPr>
              <a:t>a</a:t>
            </a:r>
            <a:endParaRPr sz="3500">
              <a:latin typeface="Lucida Sans Unicode"/>
              <a:cs typeface="Lucida Sans Unicode"/>
            </a:endParaRPr>
          </a:p>
          <a:p>
            <a:pPr marL="12700" marR="1273810">
              <a:lnSpc>
                <a:spcPct val="115799"/>
              </a:lnSpc>
              <a:spcBef>
                <a:spcPts val="3429"/>
              </a:spcBef>
            </a:pPr>
            <a:r>
              <a:rPr dirty="0" sz="3400" spc="-125">
                <a:latin typeface="Lucida Sans Unicode"/>
                <a:cs typeface="Lucida Sans Unicode"/>
              </a:rPr>
              <a:t>I</a:t>
            </a:r>
            <a:r>
              <a:rPr dirty="0" sz="3400" spc="-150">
                <a:latin typeface="Lucida Sans Unicode"/>
                <a:cs typeface="Lucida Sans Unicode"/>
              </a:rPr>
              <a:t>mp</a:t>
            </a:r>
            <a:r>
              <a:rPr dirty="0" sz="3400" spc="-215">
                <a:latin typeface="Lucida Sans Unicode"/>
                <a:cs typeface="Lucida Sans Unicode"/>
              </a:rPr>
              <a:t>l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35">
                <a:latin typeface="Lucida Sans Unicode"/>
                <a:cs typeface="Lucida Sans Unicode"/>
              </a:rPr>
              <a:t>ç</a:t>
            </a:r>
            <a:r>
              <a:rPr dirty="0" sz="3400" spc="-85">
                <a:latin typeface="Lucida Sans Unicode"/>
                <a:cs typeface="Lucida Sans Unicode"/>
              </a:rPr>
              <a:t>ã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55">
                <a:latin typeface="Lucida Sans Unicode"/>
                <a:cs typeface="Lucida Sans Unicode"/>
              </a:rPr>
              <a:t>a  </a:t>
            </a:r>
            <a:r>
              <a:rPr dirty="0" sz="3400" spc="-125">
                <a:latin typeface="Lucida Sans Unicode"/>
                <a:cs typeface="Lucida Sans Unicode"/>
              </a:rPr>
              <a:t>I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235">
                <a:latin typeface="Lucida Sans Unicode"/>
                <a:cs typeface="Lucida Sans Unicode"/>
              </a:rPr>
              <a:t>f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10">
                <a:latin typeface="Lucida Sans Unicode"/>
                <a:cs typeface="Lucida Sans Unicode"/>
              </a:rPr>
              <a:t>u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270">
                <a:latin typeface="Lucida Sans Unicode"/>
                <a:cs typeface="Lucida Sans Unicode"/>
              </a:rPr>
              <a:t>;</a:t>
            </a:r>
            <a:endParaRPr sz="3400">
              <a:latin typeface="Lucida Sans Unicode"/>
              <a:cs typeface="Lucida Sans Unicode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-250">
                <a:latin typeface="Lucida Sans Unicode"/>
                <a:cs typeface="Lucida Sans Unicode"/>
              </a:rPr>
              <a:t>C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35">
                <a:latin typeface="Lucida Sans Unicode"/>
                <a:cs typeface="Lucida Sans Unicode"/>
              </a:rPr>
              <a:t>ç</a:t>
            </a:r>
            <a:r>
              <a:rPr dirty="0" sz="3400" spc="-85">
                <a:latin typeface="Lucida Sans Unicode"/>
                <a:cs typeface="Lucida Sans Unicode"/>
              </a:rPr>
              <a:t>ã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F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180">
                <a:latin typeface="Lucida Sans Unicode"/>
                <a:cs typeface="Lucida Sans Unicode"/>
              </a:rPr>
              <a:t>m</a:t>
            </a:r>
            <a:r>
              <a:rPr dirty="0" sz="3400" spc="-110">
                <a:latin typeface="Lucida Sans Unicode"/>
                <a:cs typeface="Lucida Sans Unicode"/>
              </a:rPr>
              <a:t>u</a:t>
            </a:r>
            <a:r>
              <a:rPr dirty="0" sz="3400" spc="-215">
                <a:latin typeface="Lucida Sans Unicode"/>
                <a:cs typeface="Lucida Sans Unicode"/>
              </a:rPr>
              <a:t>l</a:t>
            </a:r>
            <a:r>
              <a:rPr dirty="0" sz="3400" spc="-85">
                <a:latin typeface="Lucida Sans Unicode"/>
                <a:cs typeface="Lucida Sans Unicode"/>
              </a:rPr>
              <a:t>á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00">
                <a:latin typeface="Lucida Sans Unicode"/>
                <a:cs typeface="Lucida Sans Unicode"/>
              </a:rPr>
              <a:t>o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55">
                <a:latin typeface="Lucida Sans Unicode"/>
                <a:cs typeface="Lucida Sans Unicode"/>
              </a:rPr>
              <a:t>a  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235">
                <a:latin typeface="Lucida Sans Unicode"/>
                <a:cs typeface="Lucida Sans Unicode"/>
              </a:rPr>
              <a:t>f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35">
                <a:latin typeface="Lucida Sans Unicode"/>
                <a:cs typeface="Lucida Sans Unicode"/>
              </a:rPr>
              <a:t>c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p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80">
                <a:latin typeface="Lucida Sans Unicode"/>
                <a:cs typeface="Lucida Sans Unicode"/>
              </a:rPr>
              <a:t>a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215">
                <a:latin typeface="Lucida Sans Unicode"/>
                <a:cs typeface="Lucida Sans Unicode"/>
              </a:rPr>
              <a:t>i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55">
                <a:latin typeface="Lucida Sans Unicode"/>
                <a:cs typeface="Lucida Sans Unicode"/>
              </a:rPr>
              <a:t>s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135">
                <a:latin typeface="Lucida Sans Unicode"/>
                <a:cs typeface="Lucida Sans Unicode"/>
              </a:rPr>
              <a:t>ç</a:t>
            </a:r>
            <a:r>
              <a:rPr dirty="0" sz="3400" spc="-85">
                <a:latin typeface="Lucida Sans Unicode"/>
                <a:cs typeface="Lucida Sans Unicode"/>
              </a:rPr>
              <a:t>ã</a:t>
            </a:r>
            <a:r>
              <a:rPr dirty="0" sz="3400" spc="-70">
                <a:latin typeface="Lucida Sans Unicode"/>
                <a:cs typeface="Lucida Sans Unicode"/>
              </a:rPr>
              <a:t>o 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0">
                <a:latin typeface="Lucida Sans Unicode"/>
                <a:cs typeface="Lucida Sans Unicode"/>
              </a:rPr>
              <a:t>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105">
                <a:latin typeface="Lucida Sans Unicode"/>
                <a:cs typeface="Lucida Sans Unicode"/>
              </a:rPr>
              <a:t>o</a:t>
            </a:r>
            <a:r>
              <a:rPr dirty="0" sz="3400" spc="-150">
                <a:latin typeface="Lucida Sans Unicode"/>
                <a:cs typeface="Lucida Sans Unicode"/>
              </a:rPr>
              <a:t>s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30">
                <a:latin typeface="Lucida Sans Unicode"/>
                <a:cs typeface="Lucida Sans Unicode"/>
              </a:rPr>
              <a:t>e</a:t>
            </a:r>
            <a:r>
              <a:rPr dirty="0" sz="3400" spc="-195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e</a:t>
            </a:r>
            <a:r>
              <a:rPr dirty="0" sz="3400" spc="-110">
                <a:latin typeface="Lucida Sans Unicode"/>
                <a:cs typeface="Lucida Sans Unicode"/>
              </a:rPr>
              <a:t>n</a:t>
            </a:r>
            <a:r>
              <a:rPr dirty="0" sz="3400" spc="-135">
                <a:latin typeface="Lucida Sans Unicode"/>
                <a:cs typeface="Lucida Sans Unicode"/>
              </a:rPr>
              <a:t>t</a:t>
            </a:r>
            <a:r>
              <a:rPr dirty="0" sz="3400" spc="-75">
                <a:latin typeface="Lucida Sans Unicode"/>
                <a:cs typeface="Lucida Sans Unicode"/>
              </a:rPr>
              <a:t>r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125">
                <a:latin typeface="Lucida Sans Unicode"/>
                <a:cs typeface="Lucida Sans Unicode"/>
              </a:rPr>
              <a:t>d</a:t>
            </a:r>
            <a:r>
              <a:rPr dirty="0" sz="3400" spc="-85">
                <a:latin typeface="Lucida Sans Unicode"/>
                <a:cs typeface="Lucida Sans Unicode"/>
              </a:rPr>
              <a:t>a</a:t>
            </a:r>
            <a:r>
              <a:rPr dirty="0" sz="3400" spc="-270">
                <a:latin typeface="Lucida Sans Unicode"/>
                <a:cs typeface="Lucida Sans Unicode"/>
              </a:rPr>
              <a:t>;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056" y="62585"/>
            <a:ext cx="15230474" cy="9858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78" y="3967883"/>
            <a:ext cx="2637155" cy="1537970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10"/>
              </a:spcBef>
            </a:pPr>
            <a:r>
              <a:rPr dirty="0" sz="5150" spc="160">
                <a:latin typeface="Lucida Sans Unicode"/>
                <a:cs typeface="Lucida Sans Unicode"/>
              </a:rPr>
              <a:t>C</a:t>
            </a:r>
            <a:r>
              <a:rPr dirty="0" sz="5150" spc="55">
                <a:latin typeface="Lucida Sans Unicode"/>
                <a:cs typeface="Lucida Sans Unicode"/>
              </a:rPr>
              <a:t>Ó</a:t>
            </a:r>
            <a:r>
              <a:rPr dirty="0" sz="5150" spc="-260">
                <a:latin typeface="Lucida Sans Unicode"/>
                <a:cs typeface="Lucida Sans Unicode"/>
              </a:rPr>
              <a:t>D</a:t>
            </a:r>
            <a:r>
              <a:rPr dirty="0" sz="5150" spc="-285">
                <a:latin typeface="Lucida Sans Unicode"/>
                <a:cs typeface="Lucida Sans Unicode"/>
              </a:rPr>
              <a:t>I</a:t>
            </a:r>
            <a:r>
              <a:rPr dirty="0" sz="5150" spc="195">
                <a:latin typeface="Lucida Sans Unicode"/>
                <a:cs typeface="Lucida Sans Unicode"/>
              </a:rPr>
              <a:t>G</a:t>
            </a:r>
            <a:r>
              <a:rPr dirty="0" sz="5150" spc="30">
                <a:latin typeface="Lucida Sans Unicode"/>
                <a:cs typeface="Lucida Sans Unicode"/>
              </a:rPr>
              <a:t>O  </a:t>
            </a:r>
            <a:r>
              <a:rPr dirty="0" sz="5150" spc="-85">
                <a:latin typeface="Lucida Sans Unicode"/>
                <a:cs typeface="Lucida Sans Unicode"/>
              </a:rPr>
              <a:t>FONTE</a:t>
            </a:r>
            <a:endParaRPr sz="5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056" y="661338"/>
            <a:ext cx="15001874" cy="8963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78" y="3967880"/>
            <a:ext cx="2637155" cy="1537970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10"/>
              </a:spcBef>
            </a:pPr>
            <a:r>
              <a:rPr dirty="0" sz="5150" spc="160">
                <a:latin typeface="Lucida Sans Unicode"/>
                <a:cs typeface="Lucida Sans Unicode"/>
              </a:rPr>
              <a:t>C</a:t>
            </a:r>
            <a:r>
              <a:rPr dirty="0" sz="5150" spc="55">
                <a:latin typeface="Lucida Sans Unicode"/>
                <a:cs typeface="Lucida Sans Unicode"/>
              </a:rPr>
              <a:t>Ó</a:t>
            </a:r>
            <a:r>
              <a:rPr dirty="0" sz="5150" spc="-260">
                <a:latin typeface="Lucida Sans Unicode"/>
                <a:cs typeface="Lucida Sans Unicode"/>
              </a:rPr>
              <a:t>D</a:t>
            </a:r>
            <a:r>
              <a:rPr dirty="0" sz="5150" spc="-285">
                <a:latin typeface="Lucida Sans Unicode"/>
                <a:cs typeface="Lucida Sans Unicode"/>
              </a:rPr>
              <a:t>I</a:t>
            </a:r>
            <a:r>
              <a:rPr dirty="0" sz="5150" spc="195">
                <a:latin typeface="Lucida Sans Unicode"/>
                <a:cs typeface="Lucida Sans Unicode"/>
              </a:rPr>
              <a:t>G</a:t>
            </a:r>
            <a:r>
              <a:rPr dirty="0" sz="5150" spc="30">
                <a:latin typeface="Lucida Sans Unicode"/>
                <a:cs typeface="Lucida Sans Unicode"/>
              </a:rPr>
              <a:t>O  </a:t>
            </a:r>
            <a:r>
              <a:rPr dirty="0" sz="5150" spc="-85">
                <a:latin typeface="Lucida Sans Unicode"/>
                <a:cs typeface="Lucida Sans Unicode"/>
              </a:rPr>
              <a:t>FONTE</a:t>
            </a:r>
            <a:endParaRPr sz="5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056" y="3708291"/>
            <a:ext cx="15230474" cy="2152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78" y="3967880"/>
            <a:ext cx="2637155" cy="1537970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10"/>
              </a:spcBef>
            </a:pPr>
            <a:r>
              <a:rPr dirty="0" sz="5150" spc="160">
                <a:latin typeface="Lucida Sans Unicode"/>
                <a:cs typeface="Lucida Sans Unicode"/>
              </a:rPr>
              <a:t>C</a:t>
            </a:r>
            <a:r>
              <a:rPr dirty="0" sz="5150" spc="55">
                <a:latin typeface="Lucida Sans Unicode"/>
                <a:cs typeface="Lucida Sans Unicode"/>
              </a:rPr>
              <a:t>Ó</a:t>
            </a:r>
            <a:r>
              <a:rPr dirty="0" sz="5150" spc="-260">
                <a:latin typeface="Lucida Sans Unicode"/>
                <a:cs typeface="Lucida Sans Unicode"/>
              </a:rPr>
              <a:t>D</a:t>
            </a:r>
            <a:r>
              <a:rPr dirty="0" sz="5150" spc="-285">
                <a:latin typeface="Lucida Sans Unicode"/>
                <a:cs typeface="Lucida Sans Unicode"/>
              </a:rPr>
              <a:t>I</a:t>
            </a:r>
            <a:r>
              <a:rPr dirty="0" sz="5150" spc="195">
                <a:latin typeface="Lucida Sans Unicode"/>
                <a:cs typeface="Lucida Sans Unicode"/>
              </a:rPr>
              <a:t>G</a:t>
            </a:r>
            <a:r>
              <a:rPr dirty="0" sz="5150" spc="30">
                <a:latin typeface="Lucida Sans Unicode"/>
                <a:cs typeface="Lucida Sans Unicode"/>
              </a:rPr>
              <a:t>O  </a:t>
            </a:r>
            <a:r>
              <a:rPr dirty="0" sz="5150" spc="-85">
                <a:latin typeface="Lucida Sans Unicode"/>
                <a:cs typeface="Lucida Sans Unicode"/>
              </a:rPr>
              <a:t>FONTE</a:t>
            </a:r>
            <a:endParaRPr sz="5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056" y="2994076"/>
            <a:ext cx="15230474" cy="3581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78" y="3967880"/>
            <a:ext cx="2637155" cy="1537970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10"/>
              </a:spcBef>
            </a:pPr>
            <a:r>
              <a:rPr dirty="0" sz="5150" spc="160">
                <a:latin typeface="Lucida Sans Unicode"/>
                <a:cs typeface="Lucida Sans Unicode"/>
              </a:rPr>
              <a:t>C</a:t>
            </a:r>
            <a:r>
              <a:rPr dirty="0" sz="5150" spc="55">
                <a:latin typeface="Lucida Sans Unicode"/>
                <a:cs typeface="Lucida Sans Unicode"/>
              </a:rPr>
              <a:t>Ó</a:t>
            </a:r>
            <a:r>
              <a:rPr dirty="0" sz="5150" spc="-260">
                <a:latin typeface="Lucida Sans Unicode"/>
                <a:cs typeface="Lucida Sans Unicode"/>
              </a:rPr>
              <a:t>D</a:t>
            </a:r>
            <a:r>
              <a:rPr dirty="0" sz="5150" spc="-285">
                <a:latin typeface="Lucida Sans Unicode"/>
                <a:cs typeface="Lucida Sans Unicode"/>
              </a:rPr>
              <a:t>I</a:t>
            </a:r>
            <a:r>
              <a:rPr dirty="0" sz="5150" spc="195">
                <a:latin typeface="Lucida Sans Unicode"/>
                <a:cs typeface="Lucida Sans Unicode"/>
              </a:rPr>
              <a:t>G</a:t>
            </a:r>
            <a:r>
              <a:rPr dirty="0" sz="5150" spc="30">
                <a:latin typeface="Lucida Sans Unicode"/>
                <a:cs typeface="Lucida Sans Unicode"/>
              </a:rPr>
              <a:t>O  </a:t>
            </a:r>
            <a:r>
              <a:rPr dirty="0" sz="5150" spc="-85">
                <a:latin typeface="Lucida Sans Unicode"/>
                <a:cs typeface="Lucida Sans Unicode"/>
              </a:rPr>
              <a:t>FONTE</a:t>
            </a:r>
            <a:endParaRPr sz="5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6152" y="3057364"/>
            <a:ext cx="15068549" cy="2924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78" y="3967892"/>
            <a:ext cx="2637155" cy="1537970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10"/>
              </a:spcBef>
            </a:pPr>
            <a:r>
              <a:rPr dirty="0" sz="5150" spc="160">
                <a:latin typeface="Lucida Sans Unicode"/>
                <a:cs typeface="Lucida Sans Unicode"/>
              </a:rPr>
              <a:t>C</a:t>
            </a:r>
            <a:r>
              <a:rPr dirty="0" sz="5150" spc="55">
                <a:latin typeface="Lucida Sans Unicode"/>
                <a:cs typeface="Lucida Sans Unicode"/>
              </a:rPr>
              <a:t>Ó</a:t>
            </a:r>
            <a:r>
              <a:rPr dirty="0" sz="5150" spc="-260">
                <a:latin typeface="Lucida Sans Unicode"/>
                <a:cs typeface="Lucida Sans Unicode"/>
              </a:rPr>
              <a:t>D</a:t>
            </a:r>
            <a:r>
              <a:rPr dirty="0" sz="5150" spc="-285">
                <a:latin typeface="Lucida Sans Unicode"/>
                <a:cs typeface="Lucida Sans Unicode"/>
              </a:rPr>
              <a:t>I</a:t>
            </a:r>
            <a:r>
              <a:rPr dirty="0" sz="5150" spc="195">
                <a:latin typeface="Lucida Sans Unicode"/>
                <a:cs typeface="Lucida Sans Unicode"/>
              </a:rPr>
              <a:t>G</a:t>
            </a:r>
            <a:r>
              <a:rPr dirty="0" sz="5150" spc="30">
                <a:latin typeface="Lucida Sans Unicode"/>
                <a:cs typeface="Lucida Sans Unicode"/>
              </a:rPr>
              <a:t>O  </a:t>
            </a:r>
            <a:r>
              <a:rPr dirty="0" sz="5150" spc="-85">
                <a:latin typeface="Lucida Sans Unicode"/>
                <a:cs typeface="Lucida Sans Unicode"/>
              </a:rPr>
              <a:t>FONTE</a:t>
            </a:r>
            <a:endParaRPr sz="5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VICTOR DA LUZ LIMA</dc:creator>
  <cp:keywords>DAEwSgRXLUA,BAEp5uMI0cQ</cp:keywords>
  <dc:title>Inteligência Artificial</dc:title>
  <dcterms:created xsi:type="dcterms:W3CDTF">2021-11-22T00:24:33Z</dcterms:created>
  <dcterms:modified xsi:type="dcterms:W3CDTF">2021-11-22T00:24:33Z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2021-11-22T00:00:00Z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2021-11-22T00:00:00Z</vt:filetime>
  </property>
</Properties>
</file>