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algn="ctr">
              <a:defRPr sz="5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5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4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97562"/>
          </a:xfrm>
        </p:spPr>
        <p:txBody>
          <a:bodyPr>
            <a:norm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452281"/>
            <a:ext cx="9920274" cy="519056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D6FE-EF4F-488A-9790-113DBAF9C56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C09-1814-22F3-C044-0EADE3272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Тема 1: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A2127-6CB1-EB70-E012-A227C8E7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Основи тестування програмного забезпечення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2BDE-FC60-F637-3879-255127F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7469-49DB-E37E-33C1-3DB7C604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4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Тема 1: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Diuba</dc:creator>
  <cp:lastModifiedBy>Ihor Diuba</cp:lastModifiedBy>
  <cp:revision>3</cp:revision>
  <dcterms:created xsi:type="dcterms:W3CDTF">2023-12-12T21:16:34Z</dcterms:created>
  <dcterms:modified xsi:type="dcterms:W3CDTF">2023-12-13T22:25:42Z</dcterms:modified>
</cp:coreProperties>
</file>