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8" autoAdjust="0"/>
    <p:restoredTop sz="94660"/>
  </p:normalViewPr>
  <p:slideViewPr>
    <p:cSldViewPr snapToGrid="0">
      <p:cViewPr varScale="1">
        <p:scale>
          <a:sx n="84" d="100"/>
          <a:sy n="84" d="100"/>
        </p:scale>
        <p:origin x="49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 algn="ctr">
              <a:defRPr sz="5200" b="1" i="0"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>
            <a:normAutofit/>
          </a:bodyPr>
          <a:lstStyle>
            <a:lvl1pPr marL="0" indent="0" algn="r">
              <a:buNone/>
              <a:defRPr sz="2400" b="0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7D6FE-EF4F-488A-9790-113DBAF9C565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0BEBE06E-CEA8-43BF-B569-6C3E0008A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823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7D6FE-EF4F-488A-9790-113DBAF9C565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BEBE06E-CEA8-43BF-B569-6C3E0008A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702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7D6FE-EF4F-488A-9790-113DBAF9C565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BEBE06E-CEA8-43BF-B569-6C3E0008A2D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225528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7D6FE-EF4F-488A-9790-113DBAF9C565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BEBE06E-CEA8-43BF-B569-6C3E0008A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243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7D6FE-EF4F-488A-9790-113DBAF9C565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BEBE06E-CEA8-43BF-B569-6C3E0008A2D3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084194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7D6FE-EF4F-488A-9790-113DBAF9C565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BEBE06E-CEA8-43BF-B569-6C3E0008A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4234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7D6FE-EF4F-488A-9790-113DBAF9C565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BE06E-CEA8-43BF-B569-6C3E0008A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6935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7D6FE-EF4F-488A-9790-113DBAF9C565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BE06E-CEA8-43BF-B569-6C3E0008A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93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4339" y="624110"/>
            <a:ext cx="9920274" cy="597562"/>
          </a:xfrm>
        </p:spPr>
        <p:txBody>
          <a:bodyPr>
            <a:normAutofit/>
          </a:bodyPr>
          <a:lstStyle>
            <a:lvl1pPr>
              <a:defRPr sz="32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84338" y="1452281"/>
            <a:ext cx="9920274" cy="5190565"/>
          </a:xfrm>
        </p:spPr>
        <p:txBody>
          <a:bodyPr/>
          <a:lstStyle>
            <a:lvl1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BE06E-CEA8-43BF-B569-6C3E0008A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784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7D6FE-EF4F-488A-9790-113DBAF9C565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BEBE06E-CEA8-43BF-B569-6C3E0008A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717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7D6FE-EF4F-488A-9790-113DBAF9C565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BEBE06E-CEA8-43BF-B569-6C3E0008A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615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7D6FE-EF4F-488A-9790-113DBAF9C565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BEBE06E-CEA8-43BF-B569-6C3E0008A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428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7D6FE-EF4F-488A-9790-113DBAF9C565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BE06E-CEA8-43BF-B569-6C3E0008A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331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7D6FE-EF4F-488A-9790-113DBAF9C565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BE06E-CEA8-43BF-B569-6C3E0008A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282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7D6FE-EF4F-488A-9790-113DBAF9C565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BE06E-CEA8-43BF-B569-6C3E0008A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91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7D6FE-EF4F-488A-9790-113DBAF9C565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BEBE06E-CEA8-43BF-B569-6C3E0008A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537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7D6FE-EF4F-488A-9790-113DBAF9C565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0BEBE06E-CEA8-43BF-B569-6C3E0008A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372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D9C09-1814-22F3-C044-0EADE32722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uk-UA" dirty="0"/>
              <a:t>Тема </a:t>
            </a:r>
            <a:r>
              <a:rPr lang="en-US" dirty="0"/>
              <a:t>4</a:t>
            </a:r>
            <a:r>
              <a:rPr lang="uk-UA" dirty="0"/>
              <a:t>:</a:t>
            </a:r>
            <a:r>
              <a:rPr lang="en-US" dirty="0"/>
              <a:t> </a:t>
            </a:r>
            <a:r>
              <a:rPr lang="ru-RU" dirty="0"/>
              <a:t>Чек-л</a:t>
            </a:r>
            <a:r>
              <a:rPr lang="uk-UA" dirty="0"/>
              <a:t>і</a:t>
            </a:r>
            <a:r>
              <a:rPr lang="ru-RU" dirty="0" err="1"/>
              <a:t>сти</a:t>
            </a:r>
            <a:r>
              <a:rPr lang="ru-RU" dirty="0"/>
              <a:t>, </a:t>
            </a:r>
            <a:r>
              <a:rPr lang="uk-UA" dirty="0"/>
              <a:t>Тест-кейси та Тест-сценарії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BA2127-6CB1-EB70-E012-A227C8E7E3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uk-UA" dirty="0"/>
              <a:t>Основи тестування програмного забезпечення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025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2909784-813C-A1D0-6630-207F3264B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9928" y="624110"/>
            <a:ext cx="9794683" cy="656050"/>
          </a:xfrm>
        </p:spPr>
        <p:txBody>
          <a:bodyPr>
            <a:normAutofit/>
          </a:bodyPr>
          <a:lstStyle/>
          <a:p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Тест-</a:t>
            </a:r>
            <a:r>
              <a:rPr lang="ru-RU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кейси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0397F4D-B4B3-EA7D-0EB7-2EAE17BE6B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97377" y="1537958"/>
            <a:ext cx="3098356" cy="4365886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BCBCB4-F08B-5B7E-E4D7-E97A399A3B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02352" y="1545336"/>
            <a:ext cx="6402259" cy="4358508"/>
          </a:xfrm>
        </p:spPr>
        <p:txBody>
          <a:bodyPr>
            <a:normAutofit/>
          </a:bodyPr>
          <a:lstStyle/>
          <a:p>
            <a:r>
              <a:rPr lang="ru-RU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Ідентифікатор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identifier)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є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унікальним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значенням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що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дозволяє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однозначно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відрізнити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один тест-кейс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від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іншого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і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використовуване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у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різних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посиланнях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Може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включати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префікси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суфікси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та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інші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осмислені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компоненти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що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дозволяють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швидко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визначити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мету тест-кейсу та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частину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або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вимог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E746C30-B44E-7893-F95F-F32A322D0C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1614" y="2541133"/>
            <a:ext cx="1809882" cy="1775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7904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2909784-813C-A1D0-6630-207F3264B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9928" y="624110"/>
            <a:ext cx="9794683" cy="656050"/>
          </a:xfrm>
        </p:spPr>
        <p:txBody>
          <a:bodyPr>
            <a:normAutofit/>
          </a:bodyPr>
          <a:lstStyle/>
          <a:p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Тест-</a:t>
            </a:r>
            <a:r>
              <a:rPr lang="ru-RU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кейси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0397F4D-B4B3-EA7D-0EB7-2EAE17BE6B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97377" y="1537958"/>
            <a:ext cx="3098356" cy="4365886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BCBCB4-F08B-5B7E-E4D7-E97A399A3B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02352" y="1545336"/>
            <a:ext cx="6402259" cy="4358508"/>
          </a:xfrm>
        </p:spPr>
        <p:txBody>
          <a:bodyPr>
            <a:normAutofit/>
          </a:bodyPr>
          <a:lstStyle/>
          <a:p>
            <a:r>
              <a:rPr lang="ru-RU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Пріоритет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показує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важливість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тест-кейсу.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Він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може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бути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виражений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буквами (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A, B, C, D, E),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цифрами (1, 2, 3, 4, 5), словами («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вкрай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високий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», «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високий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», «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середній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», «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низький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», «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вкрай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низький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»)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або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іншим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зручним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способом.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Кількість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градацій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також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не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фіксована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але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найчастіше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лежить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у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діапазоні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від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трьох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до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п'яти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268F158-0466-349C-9B14-185A1F014A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0009" y="2441296"/>
            <a:ext cx="2513091" cy="1975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4007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2909784-813C-A1D0-6630-207F3264B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9928" y="624110"/>
            <a:ext cx="9794683" cy="656050"/>
          </a:xfrm>
        </p:spPr>
        <p:txBody>
          <a:bodyPr>
            <a:normAutofit/>
          </a:bodyPr>
          <a:lstStyle/>
          <a:p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Тест-</a:t>
            </a:r>
            <a:r>
              <a:rPr lang="ru-RU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кейси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0397F4D-B4B3-EA7D-0EB7-2EAE17BE6B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97377" y="1537958"/>
            <a:ext cx="3098356" cy="4365886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BCBCB4-F08B-5B7E-E4D7-E97A399A3B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02352" y="1545336"/>
            <a:ext cx="6402259" cy="4358508"/>
          </a:xfrm>
        </p:spPr>
        <p:txBody>
          <a:bodyPr>
            <a:normAutofit/>
          </a:bodyPr>
          <a:lstStyle/>
          <a:p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Пов'язана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 тест-кейсом </a:t>
            </a:r>
            <a:r>
              <a:rPr lang="ru-RU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вимога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requirement)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показує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ту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основну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вимогу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перевірці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виконання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якої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присвячено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тест-кейс (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основне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— тому,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що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один тест-кейс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може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торкатися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кількох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вимог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Наявність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цього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поля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покращує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таку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властивість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тест-кейсу, як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простежуваність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F91C0C0-D3AC-FFE4-DDF3-B85FDE69C5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6237" y="2824078"/>
            <a:ext cx="2400635" cy="1209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0376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2909784-813C-A1D0-6630-207F3264B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9928" y="624110"/>
            <a:ext cx="9794683" cy="656050"/>
          </a:xfrm>
        </p:spPr>
        <p:txBody>
          <a:bodyPr>
            <a:normAutofit/>
          </a:bodyPr>
          <a:lstStyle/>
          <a:p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Тест-</a:t>
            </a:r>
            <a:r>
              <a:rPr lang="ru-RU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кейси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0397F4D-B4B3-EA7D-0EB7-2EAE17BE6B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97377" y="1537958"/>
            <a:ext cx="3098356" cy="4365886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BCBCB4-F08B-5B7E-E4D7-E97A399A3B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02352" y="1545336"/>
            <a:ext cx="6402259" cy="4358508"/>
          </a:xfrm>
        </p:spPr>
        <p:txBody>
          <a:bodyPr>
            <a:normAutofit/>
          </a:bodyPr>
          <a:lstStyle/>
          <a:p>
            <a:r>
              <a:rPr lang="ru-RU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Вхідні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дані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необхідні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для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виконання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тест-кейсу (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precondition, preparation, initial data, setup)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дозволяють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описати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все те,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що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має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бути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підготовлено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до початку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виконання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тест-кейсу,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наприклад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стан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бази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даних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стан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файлів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C442D42-EFEC-8942-DD60-691BC95BBB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6632" y="2252498"/>
            <a:ext cx="3019846" cy="2353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4324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2909784-813C-A1D0-6630-207F3264B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9928" y="624110"/>
            <a:ext cx="9794683" cy="656050"/>
          </a:xfrm>
        </p:spPr>
        <p:txBody>
          <a:bodyPr>
            <a:normAutofit/>
          </a:bodyPr>
          <a:lstStyle/>
          <a:p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Тест-</a:t>
            </a:r>
            <a:r>
              <a:rPr lang="ru-RU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кейси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0397F4D-B4B3-EA7D-0EB7-2EAE17BE6B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97377" y="1537958"/>
            <a:ext cx="3098356" cy="4365886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BCBCB4-F08B-5B7E-E4D7-E97A399A3B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02352" y="1545336"/>
            <a:ext cx="6402259" cy="4358508"/>
          </a:xfrm>
        </p:spPr>
        <p:txBody>
          <a:bodyPr>
            <a:normAutofit/>
          </a:bodyPr>
          <a:lstStyle/>
          <a:p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Кроки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тест-кейсу (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steps)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описують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послідовність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дій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які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необхідно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реалізувати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у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процесі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виконання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тест-кейсу.</a:t>
            </a:r>
          </a:p>
          <a:p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Очікувані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expected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по кожному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кроці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тест-кейсу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описують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реакцію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дії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описані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у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полі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«кроки тест-кейсу».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37ED43A-6334-C41B-21C2-2DADE19BDE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2421" y="2083971"/>
            <a:ext cx="2448267" cy="140989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40DCACE-8116-07F5-79DA-7802F13635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2421" y="3674775"/>
            <a:ext cx="2734057" cy="2048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2857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0CC1C-5E18-11F1-8D85-3478DFAD2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Тест-кейси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CC1CA1B-B1B0-D23C-1B83-21CE2BC2F8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A4D580-55B8-8A82-C1B8-A9E90EB794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079" y="1452281"/>
            <a:ext cx="10908792" cy="4503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5694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47F92-F61F-AA4F-6BB3-FBBBDC042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BAB2B-59E4-18CA-B6BC-8E7E4B58A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8C6F69-909C-A369-BAEF-F58283BF4A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688" y="1452281"/>
            <a:ext cx="11031923" cy="4782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6971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27F04-6795-7EA4-6A17-E4B57F1E1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18166-8144-19D8-F49B-F3795EEEF1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098EC7-192B-3183-86A4-DCD24CBC4F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360" y="1981554"/>
            <a:ext cx="10678229" cy="2663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5400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BFE52-7CD4-E2F1-3712-A6D6BE379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41631-0695-1F2E-92B2-71B9B9AC63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035EEB-0DD2-C08E-CFA2-86B5A28F38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203" y="1962407"/>
            <a:ext cx="10865701" cy="3803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6034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AE2D9-8E84-9E69-0953-8C61D9171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Тест-сценарій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55F87-D056-92E7-F331-B26102FB97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Набір</a:t>
            </a:r>
            <a:r>
              <a:rPr lang="ru-RU" dirty="0"/>
              <a:t> тест-</a:t>
            </a:r>
            <a:r>
              <a:rPr lang="ru-RU" dirty="0" err="1"/>
              <a:t>кейсів</a:t>
            </a:r>
            <a:r>
              <a:rPr lang="ru-RU" dirty="0"/>
              <a:t> (</a:t>
            </a:r>
            <a:r>
              <a:rPr lang="en-US" dirty="0"/>
              <a:t>test case suite303, test suite, test set) - </a:t>
            </a:r>
            <a:r>
              <a:rPr lang="ru-RU" dirty="0" err="1"/>
              <a:t>сукупність</a:t>
            </a:r>
            <a:r>
              <a:rPr lang="ru-RU" dirty="0"/>
              <a:t> тест-</a:t>
            </a:r>
            <a:r>
              <a:rPr lang="ru-RU" dirty="0" err="1"/>
              <a:t>кейсів</a:t>
            </a:r>
            <a:r>
              <a:rPr lang="ru-RU" dirty="0"/>
              <a:t>, </a:t>
            </a:r>
            <a:r>
              <a:rPr lang="ru-RU" dirty="0" err="1"/>
              <a:t>вибраних</a:t>
            </a:r>
            <a:r>
              <a:rPr lang="ru-RU" dirty="0"/>
              <a:t> з </a:t>
            </a:r>
            <a:r>
              <a:rPr lang="ru-RU" dirty="0" err="1"/>
              <a:t>деякою</a:t>
            </a:r>
            <a:r>
              <a:rPr lang="ru-RU" dirty="0"/>
              <a:t> </a:t>
            </a:r>
            <a:r>
              <a:rPr lang="ru-RU" dirty="0" err="1"/>
              <a:t>загальною</a:t>
            </a:r>
            <a:r>
              <a:rPr lang="ru-RU" dirty="0"/>
              <a:t> метою </a:t>
            </a:r>
            <a:r>
              <a:rPr lang="ru-RU" dirty="0" err="1"/>
              <a:t>або</a:t>
            </a:r>
            <a:r>
              <a:rPr lang="ru-RU" dirty="0"/>
              <a:t> за </a:t>
            </a:r>
            <a:r>
              <a:rPr lang="ru-RU" dirty="0" err="1"/>
              <a:t>деякою</a:t>
            </a:r>
            <a:r>
              <a:rPr lang="ru-RU" dirty="0"/>
              <a:t> </a:t>
            </a:r>
            <a:r>
              <a:rPr lang="ru-RU" dirty="0" err="1"/>
              <a:t>загальною</a:t>
            </a:r>
            <a:r>
              <a:rPr lang="ru-RU" dirty="0"/>
              <a:t> </a:t>
            </a:r>
            <a:r>
              <a:rPr lang="ru-RU" dirty="0" err="1"/>
              <a:t>ознакою</a:t>
            </a:r>
            <a:r>
              <a:rPr lang="ru-RU" dirty="0"/>
              <a:t>. </a:t>
            </a:r>
            <a:r>
              <a:rPr lang="ru-RU" dirty="0" err="1"/>
              <a:t>Іноді</a:t>
            </a:r>
            <a:r>
              <a:rPr lang="ru-RU" dirty="0"/>
              <a:t> в </a:t>
            </a:r>
            <a:r>
              <a:rPr lang="ru-RU" dirty="0" err="1"/>
              <a:t>такій</a:t>
            </a:r>
            <a:r>
              <a:rPr lang="ru-RU" dirty="0"/>
              <a:t> </a:t>
            </a:r>
            <a:r>
              <a:rPr lang="ru-RU" dirty="0" err="1"/>
              <a:t>сукупності</a:t>
            </a:r>
            <a:r>
              <a:rPr lang="ru-RU" dirty="0"/>
              <a:t> </a:t>
            </a:r>
            <a:r>
              <a:rPr lang="ru-RU" dirty="0" err="1"/>
              <a:t>результати</a:t>
            </a:r>
            <a:r>
              <a:rPr lang="ru-RU" dirty="0"/>
              <a:t> </a:t>
            </a:r>
            <a:r>
              <a:rPr lang="ru-RU" dirty="0" err="1"/>
              <a:t>завершення</a:t>
            </a:r>
            <a:r>
              <a:rPr lang="ru-RU" dirty="0"/>
              <a:t> одного тест-кейсу </a:t>
            </a:r>
            <a:r>
              <a:rPr lang="ru-RU" dirty="0" err="1"/>
              <a:t>стають</a:t>
            </a:r>
            <a:r>
              <a:rPr lang="ru-RU" dirty="0"/>
              <a:t> </a:t>
            </a:r>
            <a:r>
              <a:rPr lang="ru-RU" dirty="0" err="1"/>
              <a:t>вхідним</a:t>
            </a:r>
            <a:r>
              <a:rPr lang="ru-RU" dirty="0"/>
              <a:t> станом </a:t>
            </a:r>
            <a:r>
              <a:rPr lang="ru-RU" dirty="0" err="1"/>
              <a:t>програми</a:t>
            </a:r>
            <a:r>
              <a:rPr lang="ru-RU" dirty="0"/>
              <a:t> для </a:t>
            </a:r>
            <a:r>
              <a:rPr lang="ru-RU" dirty="0" err="1"/>
              <a:t>наступного</a:t>
            </a:r>
            <a:r>
              <a:rPr lang="ru-RU" dirty="0"/>
              <a:t> тест-кейсу.</a:t>
            </a:r>
          </a:p>
          <a:p>
            <a:endParaRPr lang="ru-RU" dirty="0"/>
          </a:p>
          <a:p>
            <a:r>
              <a:rPr lang="ru-RU" dirty="0"/>
              <a:t>При </a:t>
            </a:r>
            <a:r>
              <a:rPr lang="uk-UA" dirty="0" err="1"/>
              <a:t>обєднанні</a:t>
            </a:r>
            <a:r>
              <a:rPr lang="ru-RU" dirty="0"/>
              <a:t> тест-</a:t>
            </a:r>
            <a:r>
              <a:rPr lang="ru-RU" dirty="0" err="1"/>
              <a:t>кейсів</a:t>
            </a:r>
            <a:r>
              <a:rPr lang="ru-RU" dirty="0"/>
              <a:t> у </a:t>
            </a:r>
            <a:r>
              <a:rPr lang="ru-RU" dirty="0" err="1"/>
              <a:t>сценарій</a:t>
            </a:r>
            <a:r>
              <a:rPr lang="ru-RU" dirty="0"/>
              <a:t> </a:t>
            </a:r>
            <a:r>
              <a:rPr lang="ru-RU" dirty="0" err="1"/>
              <a:t>використовуються</a:t>
            </a:r>
            <a:r>
              <a:rPr lang="ru-RU" dirty="0"/>
              <a:t> </a:t>
            </a:r>
            <a:r>
              <a:rPr lang="ru-RU" dirty="0" err="1"/>
              <a:t>певні</a:t>
            </a:r>
            <a:r>
              <a:rPr lang="ru-RU" dirty="0"/>
              <a:t> </a:t>
            </a:r>
            <a:r>
              <a:rPr lang="ru-RU" dirty="0" err="1"/>
              <a:t>характерні</a:t>
            </a:r>
            <a:r>
              <a:rPr lang="ru-RU" dirty="0"/>
              <a:t> </a:t>
            </a:r>
            <a:r>
              <a:rPr lang="ru-RU" dirty="0" err="1"/>
              <a:t>ознаки</a:t>
            </a:r>
            <a:r>
              <a:rPr lang="ru-RU" dirty="0"/>
              <a:t>:</a:t>
            </a:r>
          </a:p>
          <a:p>
            <a:pPr lvl="1"/>
            <a:r>
              <a:rPr lang="ru-RU" dirty="0"/>
              <a:t>Тести-</a:t>
            </a:r>
            <a:r>
              <a:rPr lang="ru-RU" dirty="0" err="1"/>
              <a:t>кейси</a:t>
            </a:r>
            <a:r>
              <a:rPr lang="ru-RU" dirty="0"/>
              <a:t> </a:t>
            </a:r>
            <a:r>
              <a:rPr lang="ru-RU" dirty="0" err="1"/>
              <a:t>стосовно</a:t>
            </a:r>
            <a:r>
              <a:rPr lang="ru-RU" dirty="0"/>
              <a:t> </a:t>
            </a:r>
            <a:r>
              <a:rPr lang="ru-RU" dirty="0" err="1"/>
              <a:t>вимог</a:t>
            </a:r>
            <a:r>
              <a:rPr lang="ru-RU" dirty="0"/>
              <a:t> </a:t>
            </a:r>
            <a:r>
              <a:rPr lang="ru-RU" dirty="0" err="1"/>
              <a:t>певної</a:t>
            </a:r>
            <a:r>
              <a:rPr lang="ru-RU" dirty="0"/>
              <a:t> </a:t>
            </a:r>
            <a:r>
              <a:rPr lang="ru-RU" dirty="0" err="1"/>
              <a:t>частини</a:t>
            </a:r>
            <a:r>
              <a:rPr lang="ru-RU" dirty="0"/>
              <a:t>.</a:t>
            </a:r>
          </a:p>
          <a:p>
            <a:pPr lvl="1"/>
            <a:r>
              <a:rPr lang="ru-RU" dirty="0"/>
              <a:t>Тести-</a:t>
            </a:r>
            <a:r>
              <a:rPr lang="ru-RU" dirty="0" err="1"/>
              <a:t>кейси</a:t>
            </a:r>
            <a:r>
              <a:rPr lang="ru-RU" dirty="0"/>
              <a:t> </a:t>
            </a:r>
            <a:r>
              <a:rPr lang="ru-RU" dirty="0" err="1"/>
              <a:t>однієї</a:t>
            </a:r>
            <a:r>
              <a:rPr lang="ru-RU" dirty="0"/>
              <a:t> </a:t>
            </a:r>
            <a:r>
              <a:rPr lang="ru-RU" dirty="0" err="1"/>
              <a:t>функціональності</a:t>
            </a:r>
            <a:r>
              <a:rPr lang="ru-RU" dirty="0"/>
              <a:t>.</a:t>
            </a:r>
          </a:p>
          <a:p>
            <a:pPr lvl="1"/>
            <a:r>
              <a:rPr lang="ru-RU" dirty="0"/>
              <a:t>Тести-</a:t>
            </a:r>
            <a:r>
              <a:rPr lang="ru-RU" dirty="0" err="1"/>
              <a:t>кейси</a:t>
            </a:r>
            <a:r>
              <a:rPr lang="ru-RU" dirty="0"/>
              <a:t> з </a:t>
            </a:r>
            <a:r>
              <a:rPr lang="ru-RU" dirty="0" err="1"/>
              <a:t>подібними</a:t>
            </a:r>
            <a:r>
              <a:rPr lang="ru-RU" dirty="0"/>
              <a:t> </a:t>
            </a:r>
            <a:r>
              <a:rPr lang="ru-RU" dirty="0" err="1"/>
              <a:t>пріоритетами</a:t>
            </a:r>
            <a:r>
              <a:rPr lang="ru-RU" dirty="0"/>
              <a:t>.</a:t>
            </a:r>
          </a:p>
          <a:p>
            <a:pPr lvl="1"/>
            <a:r>
              <a:rPr lang="ru-RU" dirty="0"/>
              <a:t>Тест-</a:t>
            </a:r>
            <a:r>
              <a:rPr lang="ru-RU" dirty="0" err="1"/>
              <a:t>кейси</a:t>
            </a:r>
            <a:r>
              <a:rPr lang="ru-RU" dirty="0"/>
              <a:t> </a:t>
            </a:r>
            <a:r>
              <a:rPr lang="ru-RU" dirty="0" err="1"/>
              <a:t>взаємодії</a:t>
            </a:r>
            <a:r>
              <a:rPr lang="ru-RU" dirty="0"/>
              <a:t> з </a:t>
            </a:r>
            <a:r>
              <a:rPr lang="ru-RU" dirty="0" err="1"/>
              <a:t>користувачем</a:t>
            </a:r>
            <a:r>
              <a:rPr lang="ru-RU" dirty="0"/>
              <a:t>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904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80D80-C86B-6692-02BE-58EF35F08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Чек-</a:t>
            </a:r>
            <a:r>
              <a:rPr lang="ru-RU" dirty="0" err="1"/>
              <a:t>лісти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C40EEE-932C-E758-9E7F-809C61FB29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Чек-</a:t>
            </a:r>
            <a:r>
              <a:rPr lang="ru-RU" dirty="0" err="1"/>
              <a:t>ліст</a:t>
            </a:r>
            <a:r>
              <a:rPr lang="ru-RU" dirty="0"/>
              <a:t> (</a:t>
            </a:r>
            <a:r>
              <a:rPr lang="en-US" dirty="0"/>
              <a:t>checklist) - </a:t>
            </a:r>
            <a:r>
              <a:rPr lang="ru-RU" dirty="0" err="1"/>
              <a:t>набір</a:t>
            </a:r>
            <a:r>
              <a:rPr lang="ru-RU" dirty="0"/>
              <a:t> </a:t>
            </a:r>
            <a:r>
              <a:rPr lang="ru-RU" dirty="0" err="1"/>
              <a:t>ідей</a:t>
            </a:r>
            <a:r>
              <a:rPr lang="en-US" dirty="0"/>
              <a:t>. </a:t>
            </a:r>
            <a:r>
              <a:rPr lang="ru-RU" b="1" dirty="0" err="1"/>
              <a:t>Це</a:t>
            </a:r>
            <a:r>
              <a:rPr lang="ru-RU" b="1" dirty="0"/>
              <a:t> просто </a:t>
            </a:r>
            <a:r>
              <a:rPr lang="ru-RU" b="1" dirty="0" err="1"/>
              <a:t>набір</a:t>
            </a:r>
            <a:r>
              <a:rPr lang="ru-RU" b="1" dirty="0"/>
              <a:t> </a:t>
            </a:r>
            <a:r>
              <a:rPr lang="ru-RU" b="1" dirty="0" err="1"/>
              <a:t>ідей</a:t>
            </a:r>
            <a:r>
              <a:rPr lang="ru-RU" dirty="0"/>
              <a:t>: </a:t>
            </a:r>
            <a:r>
              <a:rPr lang="ru-RU" dirty="0" err="1"/>
              <a:t>ідей</a:t>
            </a:r>
            <a:r>
              <a:rPr lang="ru-RU" dirty="0"/>
              <a:t> </a:t>
            </a:r>
            <a:r>
              <a:rPr lang="ru-RU" dirty="0" err="1"/>
              <a:t>із</a:t>
            </a:r>
            <a:r>
              <a:rPr lang="ru-RU" dirty="0"/>
              <a:t> </a:t>
            </a:r>
            <a:r>
              <a:rPr lang="ru-RU" dirty="0" err="1"/>
              <a:t>тестування</a:t>
            </a:r>
            <a:r>
              <a:rPr lang="ru-RU" dirty="0"/>
              <a:t>, </a:t>
            </a:r>
            <a:r>
              <a:rPr lang="ru-RU" dirty="0" err="1"/>
              <a:t>ідей</a:t>
            </a:r>
            <a:r>
              <a:rPr lang="ru-RU" dirty="0"/>
              <a:t> </a:t>
            </a:r>
            <a:r>
              <a:rPr lang="ru-RU" dirty="0" err="1"/>
              <a:t>із</a:t>
            </a:r>
            <a:r>
              <a:rPr lang="ru-RU" dirty="0"/>
              <a:t> </a:t>
            </a:r>
            <a:r>
              <a:rPr lang="ru-RU" dirty="0" err="1"/>
              <a:t>розробки</a:t>
            </a:r>
            <a:r>
              <a:rPr lang="ru-RU" dirty="0"/>
              <a:t>, </a:t>
            </a:r>
            <a:r>
              <a:rPr lang="ru-RU" dirty="0" err="1"/>
              <a:t>ідей</a:t>
            </a:r>
            <a:r>
              <a:rPr lang="ru-RU" dirty="0"/>
              <a:t> </a:t>
            </a:r>
            <a:r>
              <a:rPr lang="ru-RU" dirty="0" err="1"/>
              <a:t>із</a:t>
            </a:r>
            <a:r>
              <a:rPr lang="ru-RU" dirty="0"/>
              <a:t> </a:t>
            </a:r>
            <a:r>
              <a:rPr lang="ru-RU" dirty="0" err="1"/>
              <a:t>планування</a:t>
            </a:r>
            <a:r>
              <a:rPr lang="ru-RU" dirty="0"/>
              <a:t> та </a:t>
            </a:r>
            <a:r>
              <a:rPr lang="ru-RU" dirty="0" err="1"/>
              <a:t>управління</a:t>
            </a:r>
            <a:r>
              <a:rPr lang="ru-RU" dirty="0"/>
              <a:t> - будь-</a:t>
            </a:r>
            <a:r>
              <a:rPr lang="ru-RU" dirty="0" err="1"/>
              <a:t>яких</a:t>
            </a:r>
            <a:r>
              <a:rPr lang="ru-RU" dirty="0"/>
              <a:t> </a:t>
            </a:r>
            <a:r>
              <a:rPr lang="ru-RU" dirty="0" err="1"/>
              <a:t>ідей</a:t>
            </a:r>
            <a:r>
              <a:rPr lang="en-US" dirty="0"/>
              <a:t>.</a:t>
            </a:r>
            <a:endParaRPr lang="uk-UA" dirty="0"/>
          </a:p>
          <a:p>
            <a:endParaRPr lang="uk-UA" dirty="0"/>
          </a:p>
          <a:p>
            <a:r>
              <a:rPr lang="ru-RU" dirty="0"/>
              <a:t>Чек-</a:t>
            </a:r>
            <a:r>
              <a:rPr lang="ru-RU" dirty="0" err="1"/>
              <a:t>ліст</a:t>
            </a:r>
            <a:r>
              <a:rPr lang="ru-RU" dirty="0"/>
              <a:t> (</a:t>
            </a:r>
            <a:r>
              <a:rPr lang="en-US" dirty="0"/>
              <a:t>checklist)</a:t>
            </a:r>
            <a:r>
              <a:rPr lang="uk-UA" dirty="0"/>
              <a:t> – певна </a:t>
            </a:r>
            <a:r>
              <a:rPr lang="uk-UA" b="1" dirty="0"/>
              <a:t>чернетка</a:t>
            </a:r>
            <a:r>
              <a:rPr lang="uk-UA" dirty="0"/>
              <a:t> зі списком того, що необхідно буде виконати. </a:t>
            </a:r>
          </a:p>
          <a:p>
            <a:endParaRPr lang="en-US" dirty="0"/>
          </a:p>
          <a:p>
            <a:r>
              <a:rPr lang="uk-UA" dirty="0"/>
              <a:t>На основі готових чек-</a:t>
            </a:r>
            <a:r>
              <a:rPr lang="uk-UA" dirty="0" err="1"/>
              <a:t>лістів</a:t>
            </a:r>
            <a:r>
              <a:rPr lang="uk-UA" dirty="0"/>
              <a:t> формуються тест-кейси.</a:t>
            </a:r>
            <a:endParaRPr lang="en-US" dirty="0"/>
          </a:p>
          <a:p>
            <a:endParaRPr lang="uk-UA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7151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4955A1B-9FE3-50E0-E4F1-A643D1D88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9344" y="624110"/>
            <a:ext cx="9895267" cy="619474"/>
          </a:xfrm>
        </p:spPr>
        <p:txBody>
          <a:bodyPr>
            <a:normAutofit fontScale="90000"/>
          </a:bodyPr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Тест-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сценарій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4391D9C-70FC-CEB1-6334-4AD6847EF2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09344" y="1540188"/>
            <a:ext cx="4727448" cy="4878899"/>
          </a:xfrm>
        </p:spPr>
        <p:txBody>
          <a:bodyPr>
            <a:normAutofit/>
          </a:bodyPr>
          <a:lstStyle/>
          <a:p>
            <a:r>
              <a:rPr lang="uk-UA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Вільні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порядок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виконання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не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важливий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Тест-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кейси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можна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виконувати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будь-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якому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зручному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порядку, а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також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створювати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набори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всередині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наборів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Якщо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якийсь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тест-кейс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завершився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помилкою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це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не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вплине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можливість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виконання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інших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тест-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кейсів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40DE20-313B-88A1-E63C-B30C45A35B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77163" y="1540189"/>
            <a:ext cx="4727448" cy="4878898"/>
          </a:xfrm>
        </p:spPr>
        <p:txBody>
          <a:bodyPr>
            <a:normAutofit/>
          </a:bodyPr>
          <a:lstStyle/>
          <a:p>
            <a:r>
              <a:rPr lang="ru-RU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Посл</a:t>
            </a:r>
            <a:r>
              <a:rPr lang="uk-UA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ідовні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порядок виконання важливий</a:t>
            </a:r>
          </a:p>
          <a:p>
            <a:pPr marL="0" indent="0">
              <a:buNone/>
            </a:pPr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Кожен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наступний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у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наборі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тест-кейс як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вхідний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стан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отримує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результат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роботи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попереднього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тест-кейсу.</a:t>
            </a:r>
          </a:p>
          <a:p>
            <a:pPr marL="0" indent="0">
              <a:buNone/>
            </a:pP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Довгі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послідовності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дій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куди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краще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імітують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роботу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реальних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користувачів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ніж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окремі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«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точкові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дії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додатоком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0453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80D80-C86B-6692-02BE-58EF35F08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Чек-</a:t>
            </a:r>
            <a:r>
              <a:rPr lang="ru-RU" dirty="0" err="1"/>
              <a:t>лісти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C40EEE-932C-E758-9E7F-809C61FB29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uk-UA" dirty="0"/>
          </a:p>
          <a:p>
            <a:r>
              <a:rPr lang="uk-UA" dirty="0"/>
              <a:t>Приклад:</a:t>
            </a:r>
          </a:p>
          <a:p>
            <a:pPr lvl="1"/>
            <a:r>
              <a:rPr lang="uk-UA" dirty="0"/>
              <a:t>Консольний застосунок, який зчитує три параметри з командного рядка. Параметри відповідають значенням трьох сторін трикутника. На основі отриманих даних програма виводить повідомлення про </a:t>
            </a:r>
            <a:r>
              <a:rPr lang="uk-UA" b="1" dirty="0"/>
              <a:t>тип</a:t>
            </a:r>
            <a:r>
              <a:rPr lang="uk-UA" dirty="0"/>
              <a:t> трикутника: різносторонній, рівнобедрений, рівносторонній.</a:t>
            </a:r>
          </a:p>
          <a:p>
            <a:endParaRPr lang="uk-UA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073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C77D0-A69F-8FB4-A59A-4A4E165BB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Чек-</a:t>
            </a:r>
            <a:r>
              <a:rPr lang="ru-RU" dirty="0" err="1"/>
              <a:t>листи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9F1B6-802D-84CD-696A-53DCE68335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Чек-лист</a:t>
            </a:r>
          </a:p>
          <a:p>
            <a:pPr lvl="1"/>
            <a:r>
              <a:rPr lang="uk-UA" dirty="0"/>
              <a:t>Різносторонній трикутник</a:t>
            </a:r>
          </a:p>
          <a:p>
            <a:pPr lvl="1"/>
            <a:r>
              <a:rPr lang="uk-UA" dirty="0"/>
              <a:t>Рівнобедрений трикутник (</a:t>
            </a:r>
            <a:r>
              <a:rPr lang="en-US" dirty="0"/>
              <a:t>a == b) || (b == c) || (a == c)</a:t>
            </a:r>
            <a:endParaRPr lang="uk-UA" dirty="0"/>
          </a:p>
          <a:p>
            <a:pPr lvl="1"/>
            <a:r>
              <a:rPr lang="uk-UA" dirty="0"/>
              <a:t>Рівносторонній трикутник</a:t>
            </a:r>
            <a:r>
              <a:rPr lang="en-US" dirty="0"/>
              <a:t> a == b == c</a:t>
            </a:r>
          </a:p>
          <a:p>
            <a:pPr lvl="1"/>
            <a:r>
              <a:rPr lang="uk-UA" dirty="0"/>
              <a:t>Довжина однієї із сторін == 0</a:t>
            </a:r>
          </a:p>
          <a:p>
            <a:pPr lvl="1"/>
            <a:r>
              <a:rPr lang="uk-UA" dirty="0"/>
              <a:t>Довжина однієї із сторін </a:t>
            </a:r>
            <a:r>
              <a:rPr lang="en-US" dirty="0"/>
              <a:t>&lt; 0</a:t>
            </a:r>
          </a:p>
          <a:p>
            <a:pPr lvl="1"/>
            <a:r>
              <a:rPr lang="ru-RU" dirty="0"/>
              <a:t>Сума </a:t>
            </a:r>
            <a:r>
              <a:rPr lang="uk-UA" dirty="0"/>
              <a:t>двох сторін дорівнює третій (</a:t>
            </a:r>
            <a:r>
              <a:rPr lang="en-US" dirty="0" err="1"/>
              <a:t>a+b</a:t>
            </a:r>
            <a:r>
              <a:rPr lang="en-US" dirty="0"/>
              <a:t> == c) || (</a:t>
            </a:r>
            <a:r>
              <a:rPr lang="en-US" dirty="0" err="1"/>
              <a:t>a+c</a:t>
            </a:r>
            <a:r>
              <a:rPr lang="en-US" dirty="0"/>
              <a:t> == b) || (</a:t>
            </a:r>
            <a:r>
              <a:rPr lang="en-US" dirty="0" err="1"/>
              <a:t>b+c</a:t>
            </a:r>
            <a:r>
              <a:rPr lang="en-US" dirty="0"/>
              <a:t> == a)</a:t>
            </a:r>
          </a:p>
          <a:p>
            <a:pPr lvl="1"/>
            <a:r>
              <a:rPr lang="uk-UA" dirty="0"/>
              <a:t>Сума двох сторін менша за третю (</a:t>
            </a:r>
            <a:r>
              <a:rPr lang="en-US" dirty="0" err="1"/>
              <a:t>a+b</a:t>
            </a:r>
            <a:r>
              <a:rPr lang="uk-UA" dirty="0"/>
              <a:t> </a:t>
            </a:r>
            <a:r>
              <a:rPr lang="en-US" dirty="0"/>
              <a:t>&lt; c) || (</a:t>
            </a:r>
            <a:r>
              <a:rPr lang="en-US" dirty="0" err="1"/>
              <a:t>a+c</a:t>
            </a:r>
            <a:r>
              <a:rPr lang="en-US" dirty="0"/>
              <a:t> &lt; b) || (</a:t>
            </a:r>
            <a:r>
              <a:rPr lang="en-US" dirty="0" err="1"/>
              <a:t>b+c</a:t>
            </a:r>
            <a:r>
              <a:rPr lang="en-US" dirty="0"/>
              <a:t> &lt; a)</a:t>
            </a:r>
          </a:p>
          <a:p>
            <a:pPr lvl="1"/>
            <a:r>
              <a:rPr lang="uk-UA" dirty="0"/>
              <a:t>Не числові значення</a:t>
            </a:r>
          </a:p>
          <a:p>
            <a:pPr lvl="1"/>
            <a:endParaRPr lang="en-US" dirty="0"/>
          </a:p>
          <a:p>
            <a:pPr lvl="1"/>
            <a:endParaRPr lang="uk-UA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306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592FC-CB65-C5ED-465E-4022AB9AD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Чек-</a:t>
            </a:r>
            <a:r>
              <a:rPr lang="ru-RU" dirty="0" err="1"/>
              <a:t>лісти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1331F7-7B3C-D4C1-F7D8-059224A7CF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Чек-</a:t>
            </a:r>
            <a:r>
              <a:rPr lang="uk-UA" dirty="0" err="1"/>
              <a:t>ліст</a:t>
            </a:r>
            <a:r>
              <a:rPr lang="uk-UA" dirty="0"/>
              <a:t> необхідно записати для запобіганню втрати ідей в майбутньому використанні.</a:t>
            </a:r>
          </a:p>
          <a:p>
            <a:endParaRPr lang="uk-UA" dirty="0"/>
          </a:p>
          <a:p>
            <a:r>
              <a:rPr lang="uk-UA" dirty="0"/>
              <a:t>Почніть з простих ідей – рекомендується починати з простих та зрозумілих ідей для тестування базової функціональності, що необхідна користувачу. (При тестування </a:t>
            </a:r>
            <a:r>
              <a:rPr lang="ru-RU" dirty="0" err="1"/>
              <a:t>кульково</a:t>
            </a:r>
            <a:r>
              <a:rPr lang="uk-UA" dirty="0"/>
              <a:t>ї </a:t>
            </a:r>
            <a:r>
              <a:rPr lang="uk-UA" b="1" dirty="0"/>
              <a:t>ручки</a:t>
            </a:r>
            <a:r>
              <a:rPr lang="uk-UA" dirty="0"/>
              <a:t> спочатку необхідно переконатись, що ручка </a:t>
            </a:r>
            <a:r>
              <a:rPr lang="uk-UA" b="1" dirty="0"/>
              <a:t>пише</a:t>
            </a:r>
            <a:r>
              <a:rPr lang="uk-UA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030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AFA81-7F28-8083-2F6B-913603DD6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Чек-</a:t>
            </a:r>
            <a:r>
              <a:rPr lang="ru-RU" dirty="0" err="1"/>
              <a:t>лісти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A42197-C1A0-5D8C-104A-8902600FAB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Техніки формування Чек-листів</a:t>
            </a:r>
          </a:p>
          <a:p>
            <a:pPr lvl="1"/>
            <a:r>
              <a:rPr lang="uk-UA" dirty="0"/>
              <a:t>Ділення застосунку на частини, під-частини, під-під-частини.</a:t>
            </a:r>
          </a:p>
          <a:p>
            <a:pPr lvl="1"/>
            <a:r>
              <a:rPr lang="uk-UA" dirty="0"/>
              <a:t>Сценарії та дії користувача.</a:t>
            </a:r>
          </a:p>
          <a:p>
            <a:pPr lvl="1"/>
            <a:r>
              <a:rPr lang="uk-UA" dirty="0"/>
              <a:t>Особливі сценарії використання пов'язані з предметною областю.</a:t>
            </a:r>
          </a:p>
          <a:p>
            <a:pPr lvl="1"/>
            <a:r>
              <a:rPr lang="uk-UA" dirty="0"/>
              <a:t>Специфічні цілі тестування на вимоги якості.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902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0CC1C-5E18-11F1-8D85-3478DFAD2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Тест-кейси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473BC-76B9-C252-7C7B-049930B18D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Тест</a:t>
            </a:r>
            <a:r>
              <a:rPr lang="ru-RU" dirty="0"/>
              <a:t> (</a:t>
            </a:r>
            <a:r>
              <a:rPr lang="en-US" dirty="0"/>
              <a:t>test) - </a:t>
            </a:r>
            <a:r>
              <a:rPr lang="ru-RU" dirty="0" err="1"/>
              <a:t>набір</a:t>
            </a:r>
            <a:r>
              <a:rPr lang="ru-RU" dirty="0"/>
              <a:t> з одного </a:t>
            </a:r>
            <a:r>
              <a:rPr lang="ru-RU" dirty="0" err="1"/>
              <a:t>або</a:t>
            </a:r>
            <a:r>
              <a:rPr lang="ru-RU" dirty="0"/>
              <a:t> </a:t>
            </a:r>
            <a:r>
              <a:rPr lang="ru-RU" dirty="0" err="1"/>
              <a:t>кількох</a:t>
            </a:r>
            <a:r>
              <a:rPr lang="ru-RU" dirty="0"/>
              <a:t> тест-</a:t>
            </a:r>
            <a:r>
              <a:rPr lang="ru-RU" dirty="0" err="1"/>
              <a:t>кейсів</a:t>
            </a:r>
            <a:r>
              <a:rPr lang="ru-RU" dirty="0"/>
              <a:t>.</a:t>
            </a:r>
            <a:endParaRPr lang="en-US" dirty="0"/>
          </a:p>
          <a:p>
            <a:endParaRPr lang="en-US" dirty="0"/>
          </a:p>
          <a:p>
            <a:r>
              <a:rPr lang="ru-RU" b="1" dirty="0"/>
              <a:t>Тест-кейс</a:t>
            </a:r>
            <a:r>
              <a:rPr lang="ru-RU" dirty="0"/>
              <a:t> (</a:t>
            </a:r>
            <a:r>
              <a:rPr lang="en-US" dirty="0"/>
              <a:t>test case) - </a:t>
            </a:r>
            <a:r>
              <a:rPr lang="ru-RU" dirty="0" err="1"/>
              <a:t>набір</a:t>
            </a:r>
            <a:r>
              <a:rPr lang="ru-RU" dirty="0"/>
              <a:t> </a:t>
            </a:r>
            <a:r>
              <a:rPr lang="ru-RU" b="1" dirty="0" err="1"/>
              <a:t>вхідних</a:t>
            </a:r>
            <a:r>
              <a:rPr lang="ru-RU" dirty="0"/>
              <a:t> </a:t>
            </a:r>
            <a:r>
              <a:rPr lang="ru-RU" dirty="0" err="1"/>
              <a:t>даних</a:t>
            </a:r>
            <a:r>
              <a:rPr lang="ru-RU" dirty="0"/>
              <a:t>, </a:t>
            </a:r>
            <a:r>
              <a:rPr lang="ru-RU" b="1" dirty="0"/>
              <a:t>умов</a:t>
            </a:r>
            <a:r>
              <a:rPr lang="ru-RU" dirty="0"/>
              <a:t> </a:t>
            </a:r>
            <a:r>
              <a:rPr lang="ru-RU" dirty="0" err="1"/>
              <a:t>виконання</a:t>
            </a:r>
            <a:r>
              <a:rPr lang="ru-RU" dirty="0"/>
              <a:t> та </a:t>
            </a:r>
            <a:r>
              <a:rPr lang="ru-RU" b="1" dirty="0" err="1"/>
              <a:t>очікуваних</a:t>
            </a:r>
            <a:r>
              <a:rPr lang="ru-RU" dirty="0"/>
              <a:t> </a:t>
            </a:r>
            <a:r>
              <a:rPr lang="ru-RU" dirty="0" err="1"/>
              <a:t>результатів</a:t>
            </a:r>
            <a:r>
              <a:rPr lang="ru-RU" dirty="0"/>
              <a:t>, </a:t>
            </a:r>
            <a:r>
              <a:rPr lang="ru-RU" dirty="0" err="1"/>
              <a:t>розроблений</a:t>
            </a:r>
            <a:r>
              <a:rPr lang="ru-RU" dirty="0"/>
              <a:t> з метою </a:t>
            </a:r>
            <a:r>
              <a:rPr lang="ru-RU" dirty="0" err="1"/>
              <a:t>перевірки</a:t>
            </a:r>
            <a:r>
              <a:rPr lang="ru-RU" dirty="0"/>
              <a:t> </a:t>
            </a:r>
            <a:r>
              <a:rPr lang="ru-RU" dirty="0" err="1"/>
              <a:t>тієї</a:t>
            </a:r>
            <a:r>
              <a:rPr lang="ru-RU" dirty="0"/>
              <a:t> </a:t>
            </a:r>
            <a:r>
              <a:rPr lang="ru-RU" dirty="0" err="1"/>
              <a:t>чи</a:t>
            </a:r>
            <a:r>
              <a:rPr lang="ru-RU" dirty="0"/>
              <a:t> </a:t>
            </a:r>
            <a:r>
              <a:rPr lang="ru-RU" dirty="0" err="1"/>
              <a:t>іншої</a:t>
            </a:r>
            <a:r>
              <a:rPr lang="ru-RU" dirty="0"/>
              <a:t> </a:t>
            </a:r>
            <a:r>
              <a:rPr lang="ru-RU" dirty="0" err="1"/>
              <a:t>властивості</a:t>
            </a:r>
            <a:r>
              <a:rPr lang="ru-RU" dirty="0"/>
              <a:t> </a:t>
            </a:r>
            <a:r>
              <a:rPr lang="ru-RU" dirty="0" err="1"/>
              <a:t>або</a:t>
            </a:r>
            <a:r>
              <a:rPr lang="ru-RU" dirty="0"/>
              <a:t> </a:t>
            </a:r>
            <a:r>
              <a:rPr lang="ru-RU" dirty="0" err="1"/>
              <a:t>поведінки</a:t>
            </a:r>
            <a:r>
              <a:rPr lang="ru-RU" dirty="0"/>
              <a:t> </a:t>
            </a:r>
            <a:r>
              <a:rPr lang="ru-RU" dirty="0" err="1"/>
              <a:t>програмного</a:t>
            </a:r>
            <a:r>
              <a:rPr lang="ru-RU" dirty="0"/>
              <a:t> </a:t>
            </a:r>
            <a:r>
              <a:rPr lang="ru-RU" dirty="0" err="1"/>
              <a:t>засобу</a:t>
            </a:r>
            <a:r>
              <a:rPr lang="ru-RU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2340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0CC1C-5E18-11F1-8D85-3478DFAD2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Тест-кейси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CC1CA1B-B1B0-D23C-1B83-21CE2BC2F8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B49AADA-BB69-2B54-288B-191787037C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619" y="1452281"/>
            <a:ext cx="10402761" cy="3695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3690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0CC1C-5E18-11F1-8D85-3478DFAD2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Тест-кейси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CC1CA1B-B1B0-D23C-1B83-21CE2BC2F8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A4D580-55B8-8A82-C1B8-A9E90EB794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079" y="1452281"/>
            <a:ext cx="10908792" cy="4503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38032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7499</TotalTime>
  <Words>729</Words>
  <Application>Microsoft Office PowerPoint</Application>
  <PresentationFormat>Widescreen</PresentationFormat>
  <Paragraphs>69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Century Gothic</vt:lpstr>
      <vt:lpstr>Times New Roman</vt:lpstr>
      <vt:lpstr>Wingdings 3</vt:lpstr>
      <vt:lpstr>Wisp</vt:lpstr>
      <vt:lpstr>Тема 4: Чек-лісти, Тест-кейси та Тест-сценарії</vt:lpstr>
      <vt:lpstr>Чек-лісти</vt:lpstr>
      <vt:lpstr>Чек-лісти</vt:lpstr>
      <vt:lpstr>Чек-листи</vt:lpstr>
      <vt:lpstr>Чек-лісти</vt:lpstr>
      <vt:lpstr>Чек-лісти</vt:lpstr>
      <vt:lpstr>Тест-кейси</vt:lpstr>
      <vt:lpstr>Тест-кейси</vt:lpstr>
      <vt:lpstr>Тест-кейси</vt:lpstr>
      <vt:lpstr>Тест-кейси</vt:lpstr>
      <vt:lpstr>Тест-кейси</vt:lpstr>
      <vt:lpstr>Тест-кейси</vt:lpstr>
      <vt:lpstr>Тест-кейси</vt:lpstr>
      <vt:lpstr>Тест-кейси</vt:lpstr>
      <vt:lpstr>Тест-кейси</vt:lpstr>
      <vt:lpstr>PowerPoint Presentation</vt:lpstr>
      <vt:lpstr>PowerPoint Presentation</vt:lpstr>
      <vt:lpstr>PowerPoint Presentation</vt:lpstr>
      <vt:lpstr>Тест-сценарій</vt:lpstr>
      <vt:lpstr>Тест-сценарій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Ihor Diuba</dc:creator>
  <cp:lastModifiedBy>Ihor Diuba</cp:lastModifiedBy>
  <cp:revision>51</cp:revision>
  <dcterms:created xsi:type="dcterms:W3CDTF">2023-12-12T21:16:34Z</dcterms:created>
  <dcterms:modified xsi:type="dcterms:W3CDTF">2024-01-08T23:10:13Z</dcterms:modified>
</cp:coreProperties>
</file>