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8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71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DE30-6180-461D-86C2-508ADE9061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A498E5-1E11-43DD-9661-58DCAF78C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BE-1B7B-E07B-45B8-2C34B8D2A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Тема </a:t>
            </a:r>
            <a:r>
              <a:rPr lang="en-US" dirty="0"/>
              <a:t>5</a:t>
            </a:r>
            <a:br>
              <a:rPr lang="uk-UA" dirty="0"/>
            </a:br>
            <a:r>
              <a:rPr lang="uk-UA" b="1" dirty="0"/>
              <a:t>Бібліотеки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DC78-B1DF-8F56-ECA0-075B79D2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uk-UA" sz="2800" dirty="0"/>
              <a:t>Технології програмування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212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Бібліотеки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uk-UA" sz="2800" dirty="0"/>
              <a:t>В загальному розумінні бібліотека набір файлів з кодом які можна використовувати у розробці. Бібліотеки можуть бути як сторонні так і власні.</a:t>
            </a:r>
          </a:p>
          <a:p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Бібліотеки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en-US" sz="2800" b="1" dirty="0"/>
              <a:t>Modules</a:t>
            </a:r>
            <a:r>
              <a:rPr lang="en-US" sz="2800" dirty="0"/>
              <a:t> – </a:t>
            </a:r>
            <a:r>
              <a:rPr lang="uk-UA" sz="2800" dirty="0"/>
              <a:t>набір функцій що забезпечує коректне повторне використання коду</a:t>
            </a:r>
            <a:r>
              <a:rPr lang="en-US" sz="2800" dirty="0"/>
              <a:t>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import</a:t>
            </a:r>
            <a:r>
              <a:rPr lang="uk-UA" sz="2800" dirty="0"/>
              <a:t> надає можливість використовувати вміст модулю.</a:t>
            </a:r>
          </a:p>
          <a:p>
            <a:r>
              <a:rPr lang="uk-UA" sz="2800" dirty="0"/>
              <a:t>Ключове слово </a:t>
            </a:r>
            <a:r>
              <a:rPr lang="en-US" sz="2800" b="1" dirty="0"/>
              <a:t>from</a:t>
            </a:r>
            <a:r>
              <a:rPr lang="en-US" sz="2800" dirty="0"/>
              <a:t> </a:t>
            </a:r>
            <a:r>
              <a:rPr lang="uk-UA" sz="2800" dirty="0"/>
              <a:t>використовується для конкретизації імпортованих елементів.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C56F-308A-6247-4266-775269E1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9202"/>
          </a:xfrm>
        </p:spPr>
        <p:txBody>
          <a:bodyPr>
            <a:normAutofit/>
          </a:bodyPr>
          <a:lstStyle/>
          <a:p>
            <a:r>
              <a:rPr lang="uk-UA" b="1" dirty="0"/>
              <a:t>Бібліотеки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72AE-3F0E-6F31-C143-64671024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320"/>
            <a:ext cx="5835121" cy="4816570"/>
          </a:xfrm>
        </p:spPr>
        <p:txBody>
          <a:bodyPr>
            <a:normAutofit/>
          </a:bodyPr>
          <a:lstStyle/>
          <a:p>
            <a:r>
              <a:rPr lang="en-US" sz="2800" b="1" dirty="0"/>
              <a:t>Packages – </a:t>
            </a:r>
            <a:r>
              <a:rPr lang="uk-UA" sz="2800" dirty="0"/>
              <a:t>в загальному значенні сторонні бібліотеки, що можуть бути незалежно встановленні.</a:t>
            </a:r>
          </a:p>
          <a:p>
            <a:r>
              <a:rPr lang="uk-UA" sz="2800" dirty="0"/>
              <a:t>Веб ресурс </a:t>
            </a:r>
            <a:r>
              <a:rPr lang="en-US" sz="2800" b="1" dirty="0" err="1"/>
              <a:t>PyPI</a:t>
            </a:r>
            <a:r>
              <a:rPr lang="uk-UA" sz="2800" dirty="0"/>
              <a:t> розміщує велику колекцію сторонніх бібліотек.</a:t>
            </a:r>
            <a:endParaRPr lang="en-US" sz="2800" dirty="0"/>
          </a:p>
          <a:p>
            <a:r>
              <a:rPr lang="uk-UA" sz="2800" dirty="0"/>
              <a:t>Встановлення пакетів реалізовано за допомогою </a:t>
            </a:r>
            <a:r>
              <a:rPr lang="uk-UA" sz="2800" dirty="0" err="1"/>
              <a:t>скрипта</a:t>
            </a:r>
            <a:r>
              <a:rPr lang="uk-UA" sz="2800" dirty="0"/>
              <a:t> </a:t>
            </a:r>
            <a:r>
              <a:rPr lang="en-US" sz="2800" b="1" dirty="0"/>
              <a:t>pip</a:t>
            </a:r>
            <a:r>
              <a:rPr lang="uk-UA" sz="2800" dirty="0"/>
              <a:t>.</a:t>
            </a:r>
            <a:endParaRPr lang="en-US" sz="2800" dirty="0"/>
          </a:p>
        </p:txBody>
      </p: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676C43EA-E781-36C5-AAE6-7AC05DB0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50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3603</TotalTime>
  <Words>92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 3</vt:lpstr>
      <vt:lpstr>Wisp</vt:lpstr>
      <vt:lpstr>Тема 5 Бібліотеки</vt:lpstr>
      <vt:lpstr>Бібліотеки</vt:lpstr>
      <vt:lpstr>Бібліотеки</vt:lpstr>
      <vt:lpstr>Бібліотеки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0 Від ідеї до імплементації</dc:title>
  <dc:creator>Ihor Diuba</dc:creator>
  <cp:lastModifiedBy>Ihor Diuba</cp:lastModifiedBy>
  <cp:revision>52</cp:revision>
  <dcterms:created xsi:type="dcterms:W3CDTF">2023-09-03T10:29:33Z</dcterms:created>
  <dcterms:modified xsi:type="dcterms:W3CDTF">2023-09-18T21:07:53Z</dcterms:modified>
</cp:coreProperties>
</file>