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85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71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965"/>
            <a:ext cx="8915400" cy="4378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1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DE30-6180-461D-86C2-508ADE9061B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BE-1B7B-E07B-45B8-2C34B8D2A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Тема </a:t>
            </a:r>
            <a:r>
              <a:rPr lang="en-US" dirty="0"/>
              <a:t>2</a:t>
            </a:r>
            <a:br>
              <a:rPr lang="uk-UA" dirty="0"/>
            </a:br>
            <a:r>
              <a:rPr lang="uk-UA" b="1" dirty="0"/>
              <a:t>Умовний перехід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DC78-B1DF-8F56-ECA0-075B79D2E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uk-UA" sz="2800" dirty="0"/>
              <a:t>Технології програмування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212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Умовний перехід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b="1" dirty="0"/>
              <a:t>Можливість </a:t>
            </a:r>
            <a:r>
              <a:rPr lang="uk-UA" sz="2800" dirty="0"/>
              <a:t>задати питання та на підставі відповіді виконати певні інструкції.</a:t>
            </a:r>
          </a:p>
          <a:p>
            <a:r>
              <a:rPr lang="uk-UA" sz="2800" dirty="0"/>
              <a:t>Відповідь формується на підставі результату виконання порівнянь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 </a:t>
            </a:r>
            <a:r>
              <a:rPr lang="en-US" sz="5400" b="1" dirty="0"/>
              <a:t>&gt; &gt;=  &lt;  &lt;= == !=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Умовний перехід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Ключове слово </a:t>
            </a:r>
            <a:r>
              <a:rPr lang="en-US" sz="2800" b="1" dirty="0"/>
              <a:t>if  </a:t>
            </a:r>
            <a:r>
              <a:rPr lang="uk-UA" sz="2800" dirty="0"/>
              <a:t>використовується для питання.</a:t>
            </a:r>
          </a:p>
          <a:p>
            <a:r>
              <a:rPr lang="uk-UA" sz="2800" dirty="0"/>
              <a:t>Ключове слово </a:t>
            </a:r>
            <a:r>
              <a:rPr lang="en-US" sz="2800" b="1" dirty="0" err="1"/>
              <a:t>elif</a:t>
            </a:r>
            <a:r>
              <a:rPr lang="en-US" sz="2800" dirty="0"/>
              <a:t> </a:t>
            </a:r>
            <a:r>
              <a:rPr lang="uk-UA" sz="2800" dirty="0"/>
              <a:t>також використовується для питання, проте використовуючи результат попереднього.</a:t>
            </a:r>
            <a:endParaRPr lang="en-US" sz="2800" dirty="0"/>
          </a:p>
          <a:p>
            <a:r>
              <a:rPr lang="uk-UA" sz="2800" dirty="0"/>
              <a:t>Ключове слово </a:t>
            </a:r>
            <a:r>
              <a:rPr lang="en-US" sz="2800" b="1" dirty="0"/>
              <a:t>else</a:t>
            </a:r>
            <a:r>
              <a:rPr lang="en-US" sz="2800" dirty="0"/>
              <a:t> </a:t>
            </a:r>
            <a:r>
              <a:rPr lang="uk-UA" sz="2800" dirty="0"/>
              <a:t>використовується для виконання дії якщо попередня умова не виконалась.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1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Умовний перехід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Ключове слово </a:t>
            </a:r>
            <a:r>
              <a:rPr lang="en-US" sz="2800" b="1" dirty="0"/>
              <a:t>or</a:t>
            </a:r>
            <a:r>
              <a:rPr lang="en-US" sz="2800" dirty="0"/>
              <a:t> – </a:t>
            </a:r>
            <a:r>
              <a:rPr lang="uk-UA" sz="2800" dirty="0"/>
              <a:t>дозволяє компанувати декілька умов в питанні. Позитивна відповідь при умові позитивного виконання хоча б однієї умови.</a:t>
            </a:r>
            <a:endParaRPr lang="en-US" sz="2800" dirty="0"/>
          </a:p>
          <a:p>
            <a:r>
              <a:rPr lang="uk-UA" sz="2800" dirty="0"/>
              <a:t>Ключове слово </a:t>
            </a:r>
            <a:r>
              <a:rPr lang="en-US" sz="2800" b="1" dirty="0"/>
              <a:t>and</a:t>
            </a:r>
            <a:r>
              <a:rPr lang="en-US" sz="2800" dirty="0"/>
              <a:t> – </a:t>
            </a:r>
            <a:r>
              <a:rPr lang="uk-UA" sz="2800" dirty="0"/>
              <a:t>дозволяє компанувати декілька умов в питанні.</a:t>
            </a:r>
            <a:endParaRPr lang="en-US" sz="2800" dirty="0"/>
          </a:p>
          <a:p>
            <a:r>
              <a:rPr lang="uk-UA" sz="2800" dirty="0"/>
              <a:t>Змінна типу </a:t>
            </a:r>
            <a:r>
              <a:rPr lang="en-US" sz="2800" b="1" dirty="0"/>
              <a:t>bool</a:t>
            </a:r>
            <a:r>
              <a:rPr lang="en-US" sz="2800" dirty="0"/>
              <a:t> </a:t>
            </a:r>
            <a:r>
              <a:rPr lang="uk-UA" sz="2800" dirty="0"/>
              <a:t>може набувати лише значень </a:t>
            </a:r>
            <a:r>
              <a:rPr lang="en-US" sz="2800" b="1" dirty="0"/>
              <a:t>true</a:t>
            </a:r>
            <a:r>
              <a:rPr lang="en-US" sz="2800" dirty="0"/>
              <a:t> </a:t>
            </a:r>
            <a:r>
              <a:rPr lang="uk-UA" sz="2800" dirty="0"/>
              <a:t>чи </a:t>
            </a:r>
            <a:r>
              <a:rPr lang="en-US" sz="2800" b="1" dirty="0"/>
              <a:t>false</a:t>
            </a:r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351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2618</TotalTime>
  <Words>114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Wingdings 3</vt:lpstr>
      <vt:lpstr>Wisp</vt:lpstr>
      <vt:lpstr>Тема 2 Умовний перехід </vt:lpstr>
      <vt:lpstr>Умовний перехід</vt:lpstr>
      <vt:lpstr>Умовний перехід</vt:lpstr>
      <vt:lpstr>Умовний перехід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0 Від ідеї до імплементації</dc:title>
  <dc:creator>Ihor Diuba</dc:creator>
  <cp:lastModifiedBy>Ігор Миколайович Дюба</cp:lastModifiedBy>
  <cp:revision>23</cp:revision>
  <dcterms:created xsi:type="dcterms:W3CDTF">2023-09-03T10:29:33Z</dcterms:created>
  <dcterms:modified xsi:type="dcterms:W3CDTF">2023-09-08T16:32:07Z</dcterms:modified>
</cp:coreProperties>
</file>