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</a:t>
            </a:r>
            <a:r>
              <a:rPr lang="en-US" dirty="0"/>
              <a:t>3</a:t>
            </a:r>
            <a:br>
              <a:rPr lang="uk-UA" dirty="0"/>
            </a:br>
            <a:r>
              <a:rPr lang="uk-UA" b="1" dirty="0"/>
              <a:t>Цикли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Цикли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b="1" dirty="0"/>
              <a:t>Цикл – </a:t>
            </a:r>
            <a:r>
              <a:rPr lang="uk-UA" sz="2800" dirty="0"/>
              <a:t>можливість виконувати одні і ті самі дії певну кількість раз.</a:t>
            </a:r>
            <a:endParaRPr lang="en-US" sz="2800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while </a:t>
            </a:r>
            <a:r>
              <a:rPr lang="uk-UA" sz="2800" dirty="0"/>
              <a:t>використовуються для опису циклу.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for</a:t>
            </a:r>
            <a:r>
              <a:rPr lang="en-US" sz="2800" dirty="0"/>
              <a:t> </a:t>
            </a:r>
            <a:r>
              <a:rPr lang="uk-UA" sz="2800" dirty="0"/>
              <a:t>зазвичай використовується</a:t>
            </a:r>
            <a:r>
              <a:rPr lang="en-US" sz="2800" dirty="0"/>
              <a:t> </a:t>
            </a:r>
            <a:r>
              <a:rPr lang="uk-UA" sz="2800" dirty="0"/>
              <a:t>для доступу елемента із </a:t>
            </a:r>
            <a:r>
              <a:rPr lang="uk-UA" sz="2800" b="1" dirty="0"/>
              <a:t>списку</a:t>
            </a:r>
            <a:r>
              <a:rPr lang="uk-UA" sz="2800" dirty="0"/>
              <a:t>.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Структури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en-US" sz="2800" b="1" dirty="0"/>
              <a:t>list – </a:t>
            </a:r>
            <a:r>
              <a:rPr lang="uk-UA" sz="2800" dirty="0"/>
              <a:t>в загальному вигляді список значень даних</a:t>
            </a:r>
            <a:r>
              <a:rPr lang="en-US" sz="2800" dirty="0"/>
              <a:t>.</a:t>
            </a:r>
          </a:p>
          <a:p>
            <a:r>
              <a:rPr lang="uk-UA" sz="2800" dirty="0"/>
              <a:t>Функція </a:t>
            </a:r>
            <a:r>
              <a:rPr lang="en-US" sz="2800" b="1" dirty="0" err="1"/>
              <a:t>len</a:t>
            </a:r>
            <a:r>
              <a:rPr lang="en-US" sz="2800" b="1" dirty="0"/>
              <a:t>()</a:t>
            </a:r>
            <a:r>
              <a:rPr lang="uk-UA" sz="2800" b="1" dirty="0"/>
              <a:t> </a:t>
            </a:r>
            <a:r>
              <a:rPr lang="uk-UA" sz="2800" dirty="0"/>
              <a:t>дає можливість дізнатися кількість елементів списку.</a:t>
            </a:r>
            <a:endParaRPr lang="en-US" sz="2800" dirty="0"/>
          </a:p>
          <a:p>
            <a:r>
              <a:rPr lang="uk-UA" sz="2800" dirty="0"/>
              <a:t>Функції для роботи зі списком: </a:t>
            </a:r>
            <a:r>
              <a:rPr lang="en-US" sz="2800" dirty="0"/>
              <a:t>extend</a:t>
            </a:r>
            <a:r>
              <a:rPr lang="uk-UA" sz="2800" dirty="0"/>
              <a:t>, </a:t>
            </a:r>
            <a:r>
              <a:rPr lang="en-US" sz="2800" dirty="0"/>
              <a:t>append</a:t>
            </a:r>
            <a:r>
              <a:rPr lang="uk-UA" sz="2800" dirty="0"/>
              <a:t>, </a:t>
            </a:r>
            <a:r>
              <a:rPr lang="en-US" sz="2800" dirty="0"/>
              <a:t>insert</a:t>
            </a:r>
            <a:r>
              <a:rPr lang="uk-UA" sz="2800" dirty="0"/>
              <a:t>, </a:t>
            </a:r>
            <a:r>
              <a:rPr lang="en-US" sz="2800" dirty="0"/>
              <a:t>remove</a:t>
            </a:r>
            <a:r>
              <a:rPr lang="uk-UA" sz="2800" dirty="0"/>
              <a:t>, </a:t>
            </a:r>
            <a:r>
              <a:rPr lang="en-US" sz="2800" dirty="0"/>
              <a:t>clear</a:t>
            </a:r>
            <a:r>
              <a:rPr lang="uk-UA" sz="2800" dirty="0"/>
              <a:t>,</a:t>
            </a:r>
            <a:r>
              <a:rPr lang="en-US" sz="2800" dirty="0"/>
              <a:t> index, sort</a:t>
            </a: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Структури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dict</a:t>
            </a:r>
            <a:r>
              <a:rPr lang="en-US" sz="2800" dirty="0"/>
              <a:t> – </a:t>
            </a:r>
            <a:r>
              <a:rPr lang="uk-UA" sz="2800" dirty="0"/>
              <a:t>словник, структура даних що дозволяє поставити у відповідність одного значення до іншого</a:t>
            </a:r>
            <a:r>
              <a:rPr lang="en-US" sz="2800" dirty="0"/>
              <a:t> (</a:t>
            </a:r>
            <a:r>
              <a:rPr lang="uk-UA" sz="2800" dirty="0"/>
              <a:t>ключ – значення).</a:t>
            </a:r>
          </a:p>
          <a:p>
            <a:r>
              <a:rPr lang="uk-UA" sz="2800" dirty="0"/>
              <a:t>Можливе комбінування для побудови структури даних список словників.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Структури даних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en-US" sz="2800" b="1" dirty="0"/>
              <a:t>tuple</a:t>
            </a:r>
            <a:r>
              <a:rPr lang="en-US" sz="2800" dirty="0"/>
              <a:t> – </a:t>
            </a:r>
            <a:r>
              <a:rPr lang="uk-UA" sz="2800" dirty="0"/>
              <a:t>дозволяє зберігати різного виду інформацію. Дуже подібний до </a:t>
            </a:r>
            <a:r>
              <a:rPr lang="en-US" sz="2800" b="1" dirty="0"/>
              <a:t>list</a:t>
            </a:r>
            <a:r>
              <a:rPr lang="en-US" sz="2800" dirty="0"/>
              <a:t>.</a:t>
            </a:r>
          </a:p>
          <a:p>
            <a:r>
              <a:rPr lang="uk-UA" sz="2800" dirty="0"/>
              <a:t>Структуру даних </a:t>
            </a:r>
            <a:r>
              <a:rPr lang="en-US" sz="2800" dirty="0"/>
              <a:t>tuple </a:t>
            </a:r>
            <a:r>
              <a:rPr lang="uk-UA" sz="2800" dirty="0"/>
              <a:t>не можливо модифікувати після </a:t>
            </a:r>
            <a:r>
              <a:rPr lang="uk-UA" sz="2800" dirty="0" err="1"/>
              <a:t>оприділення</a:t>
            </a:r>
            <a:r>
              <a:rPr lang="en-US" sz="2800" dirty="0"/>
              <a:t> </a:t>
            </a:r>
            <a:r>
              <a:rPr lang="uk-UA" sz="2800" dirty="0"/>
              <a:t>тож вони використовуються у випадках коли не потрібно </a:t>
            </a:r>
            <a:r>
              <a:rPr lang="uk-UA" sz="2800"/>
              <a:t>змінювати інформацію.</a:t>
            </a:r>
            <a:endParaRPr lang="uk-UA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968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2802</TotalTime>
  <Words>144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Wisp</vt:lpstr>
      <vt:lpstr>Тема 3 Цикли</vt:lpstr>
      <vt:lpstr>Цикли</vt:lpstr>
      <vt:lpstr>Структури даних</vt:lpstr>
      <vt:lpstr>Структури даних</vt:lpstr>
      <vt:lpstr>Структури даних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40</cp:revision>
  <dcterms:created xsi:type="dcterms:W3CDTF">2023-09-03T10:29:33Z</dcterms:created>
  <dcterms:modified xsi:type="dcterms:W3CDTF">2023-09-09T22:16:51Z</dcterms:modified>
</cp:coreProperties>
</file>