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Тема </a:t>
            </a:r>
            <a:r>
              <a:rPr lang="en-US" dirty="0"/>
              <a:t>6</a:t>
            </a:r>
            <a:br>
              <a:rPr lang="uk-UA" dirty="0"/>
            </a:br>
            <a:r>
              <a:rPr lang="uk-UA" b="1" dirty="0"/>
              <a:t>Робота з</a:t>
            </a:r>
            <a:r>
              <a:rPr lang="en-US" b="1" dirty="0"/>
              <a:t> </a:t>
            </a:r>
            <a:r>
              <a:rPr lang="uk-UA" b="1" dirty="0"/>
              <a:t>файлами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Робота з файлами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Забезпечується механізм довготривалого зберігання та використання інформації при необхідності.</a:t>
            </a:r>
          </a:p>
          <a:p>
            <a:r>
              <a:rPr lang="uk-UA" sz="2800" dirty="0"/>
              <a:t>Функція </a:t>
            </a:r>
            <a:r>
              <a:rPr lang="en-US" sz="2800" b="1" dirty="0"/>
              <a:t>open</a:t>
            </a:r>
            <a:r>
              <a:rPr lang="uk-UA" sz="2800" b="1" dirty="0"/>
              <a:t>()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відкриття файлу.</a:t>
            </a:r>
            <a:r>
              <a:rPr lang="en-US" sz="2800" dirty="0"/>
              <a:t> </a:t>
            </a:r>
            <a:r>
              <a:rPr lang="uk-UA" sz="2800" dirty="0"/>
              <a:t>Слід використовувати функцію </a:t>
            </a:r>
            <a:r>
              <a:rPr lang="en-US" sz="2800" dirty="0"/>
              <a:t>close() </a:t>
            </a:r>
            <a:r>
              <a:rPr lang="uk-UA" sz="2800" dirty="0"/>
              <a:t>в кінці взаємодії з файлом.</a:t>
            </a:r>
          </a:p>
          <a:p>
            <a:endParaRPr lang="uk-UA" sz="2800" dirty="0"/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Робота з файлами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Функції </a:t>
            </a:r>
            <a:r>
              <a:rPr lang="en-US" sz="2800" b="1" dirty="0"/>
              <a:t>read() </a:t>
            </a:r>
            <a:r>
              <a:rPr lang="uk-UA" sz="2800" dirty="0"/>
              <a:t>та </a:t>
            </a:r>
            <a:r>
              <a:rPr lang="en-US" sz="2800" b="1" dirty="0"/>
              <a:t>write() </a:t>
            </a:r>
            <a:r>
              <a:rPr lang="uk-UA" sz="2800" dirty="0"/>
              <a:t>забезпечують читання та запис інформації.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with</a:t>
            </a:r>
            <a:r>
              <a:rPr lang="en-US" sz="2800" dirty="0"/>
              <a:t> </a:t>
            </a:r>
            <a:r>
              <a:rPr lang="uk-UA" sz="2800" dirty="0"/>
              <a:t>автоматизує процес закриття файлу.</a:t>
            </a:r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en-US" b="1" dirty="0"/>
              <a:t>CSV </a:t>
            </a:r>
            <a:r>
              <a:rPr lang="uk-UA" b="1" dirty="0"/>
              <a:t>файли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Великою популярністю в обробці донних відіграють файли в форматі </a:t>
            </a:r>
            <a:r>
              <a:rPr lang="en-US" sz="2800" b="1" dirty="0"/>
              <a:t>CSV</a:t>
            </a:r>
            <a:r>
              <a:rPr lang="en-US" sz="2800" dirty="0"/>
              <a:t> (Comma Separated Values)</a:t>
            </a:r>
            <a:endParaRPr lang="uk-UA" sz="2800" dirty="0"/>
          </a:p>
          <a:p>
            <a:r>
              <a:rPr lang="uk-UA" sz="2800" dirty="0"/>
              <a:t>Для роботи з </a:t>
            </a:r>
            <a:r>
              <a:rPr lang="en-US" sz="2800" b="1" dirty="0"/>
              <a:t>CSV</a:t>
            </a:r>
            <a:r>
              <a:rPr lang="uk-UA" sz="2800" dirty="0"/>
              <a:t> файлами використовується модуль з аналогічною назвою.</a:t>
            </a:r>
          </a:p>
          <a:p>
            <a:r>
              <a:rPr lang="uk-UA" sz="2800" dirty="0"/>
              <a:t>Основні методи роботи з </a:t>
            </a:r>
            <a:r>
              <a:rPr lang="en-US" sz="2800" b="1" dirty="0"/>
              <a:t>CSV</a:t>
            </a:r>
            <a:r>
              <a:rPr lang="uk-UA" sz="2800" b="1" dirty="0"/>
              <a:t> </a:t>
            </a:r>
            <a:r>
              <a:rPr lang="uk-UA" sz="2800" dirty="0"/>
              <a:t>файлами: </a:t>
            </a:r>
            <a:r>
              <a:rPr lang="en-US" sz="2800" b="1" dirty="0" err="1"/>
              <a:t>DictReader</a:t>
            </a:r>
            <a:r>
              <a:rPr lang="uk-UA" sz="2800" b="1" dirty="0"/>
              <a:t>()</a:t>
            </a:r>
            <a:r>
              <a:rPr lang="uk-UA" sz="2800" dirty="0"/>
              <a:t>, </a:t>
            </a:r>
            <a:r>
              <a:rPr lang="en-US" sz="2800" b="1" dirty="0" err="1"/>
              <a:t>DictWriter</a:t>
            </a:r>
            <a:r>
              <a:rPr lang="uk-UA" sz="2800" b="1" dirty="0"/>
              <a:t>()</a:t>
            </a:r>
            <a:r>
              <a:rPr lang="uk-UA" sz="2800" dirty="0"/>
              <a:t>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8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3840</TotalTime>
  <Words>102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Тема 6 Робота з файлами</vt:lpstr>
      <vt:lpstr>Робота з файлами</vt:lpstr>
      <vt:lpstr>Робота з файлами</vt:lpstr>
      <vt:lpstr>CSV файли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62</cp:revision>
  <dcterms:created xsi:type="dcterms:W3CDTF">2023-09-03T10:29:33Z</dcterms:created>
  <dcterms:modified xsi:type="dcterms:W3CDTF">2023-09-22T19:52:20Z</dcterms:modified>
</cp:coreProperties>
</file>