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 </a:t>
            </a:r>
            <a:r>
              <a:rPr lang="en-US" dirty="0"/>
              <a:t>4</a:t>
            </a:r>
            <a:br>
              <a:rPr lang="uk-UA" dirty="0"/>
            </a:br>
            <a:r>
              <a:rPr lang="uk-UA" b="1" dirty="0"/>
              <a:t>Виняткові ситуації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Виняткові ситуації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Як результат виконання інструкцій, що призводить до явних помилок.</a:t>
            </a:r>
            <a:endParaRPr lang="en-US" sz="2800" dirty="0"/>
          </a:p>
          <a:p>
            <a:r>
              <a:rPr lang="uk-UA" sz="2800" dirty="0"/>
              <a:t>Синтаксичні помилки – в процесі написання інструкцій коду.</a:t>
            </a:r>
          </a:p>
          <a:p>
            <a:r>
              <a:rPr lang="uk-UA" sz="2800" dirty="0"/>
              <a:t>Помилки реального часу виконання – залежно від кожної ситуації, наприклад від введених даних.</a:t>
            </a: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Обробка виняткових ситуації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Ключове слово </a:t>
            </a:r>
            <a:r>
              <a:rPr lang="en-US" sz="2800" b="1" dirty="0"/>
              <a:t>try</a:t>
            </a:r>
            <a:r>
              <a:rPr lang="en-US" sz="2800" dirty="0"/>
              <a:t> </a:t>
            </a:r>
            <a:r>
              <a:rPr lang="uk-UA" sz="2800" dirty="0"/>
              <a:t>використовується для відстеження виняткових ситуацій.</a:t>
            </a:r>
            <a:endParaRPr lang="en-US" sz="2800" dirty="0"/>
          </a:p>
          <a:p>
            <a:r>
              <a:rPr lang="uk-UA" sz="2800" dirty="0"/>
              <a:t>Ключове слово </a:t>
            </a:r>
            <a:r>
              <a:rPr lang="en-US" sz="2800" b="1" dirty="0"/>
              <a:t>except</a:t>
            </a:r>
            <a:r>
              <a:rPr lang="en-US" sz="2800" dirty="0"/>
              <a:t> </a:t>
            </a:r>
            <a:r>
              <a:rPr lang="uk-UA" sz="2800" dirty="0"/>
              <a:t>використовується для виконання інструкцій у випадку виняткової ситуації.</a:t>
            </a:r>
            <a:endParaRPr lang="en-US" sz="2800" dirty="0"/>
          </a:p>
          <a:p>
            <a:r>
              <a:rPr lang="en-US" sz="2800" b="1" dirty="0"/>
              <a:t>Exception</a:t>
            </a:r>
            <a:r>
              <a:rPr lang="en-US" sz="2800" dirty="0"/>
              <a:t> </a:t>
            </a:r>
            <a:r>
              <a:rPr lang="uk-UA" sz="2800" dirty="0"/>
              <a:t>як узагальнення всіх помилок.</a:t>
            </a: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4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Обробка виняткових ситуації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Ключове слово </a:t>
            </a:r>
            <a:r>
              <a:rPr lang="en-US" sz="2800" b="1" dirty="0"/>
              <a:t>else</a:t>
            </a:r>
            <a:r>
              <a:rPr lang="en-US" sz="2800" dirty="0"/>
              <a:t> </a:t>
            </a:r>
            <a:r>
              <a:rPr lang="uk-UA" sz="2800" dirty="0"/>
              <a:t>для визначення інструкцій безпомилкового виконання.</a:t>
            </a:r>
            <a:endParaRPr lang="en-US" sz="2800" dirty="0"/>
          </a:p>
          <a:p>
            <a:r>
              <a:rPr lang="uk-UA" sz="2800" dirty="0"/>
              <a:t>Ключове слово </a:t>
            </a:r>
            <a:r>
              <a:rPr lang="en-US" sz="2800" b="1" dirty="0"/>
              <a:t>pass</a:t>
            </a:r>
            <a:r>
              <a:rPr lang="en-US" sz="2800" dirty="0"/>
              <a:t> </a:t>
            </a:r>
            <a:r>
              <a:rPr lang="uk-UA" sz="2800" dirty="0"/>
              <a:t>дозволяє</a:t>
            </a:r>
            <a:r>
              <a:rPr lang="en-US" sz="2800" dirty="0"/>
              <a:t> </a:t>
            </a:r>
            <a:r>
              <a:rPr lang="uk-UA" sz="2800" dirty="0"/>
              <a:t>підсвітити блок коду проте нічого не виконувати.</a:t>
            </a:r>
            <a:endParaRPr lang="en-US" sz="2800" dirty="0"/>
          </a:p>
          <a:p>
            <a:r>
              <a:rPr lang="uk-UA" sz="2800" dirty="0"/>
              <a:t>Ключове слово </a:t>
            </a:r>
            <a:r>
              <a:rPr lang="en-US" sz="2800" b="1" dirty="0"/>
              <a:t>raise</a:t>
            </a:r>
            <a:r>
              <a:rPr lang="en-US" sz="2800" dirty="0"/>
              <a:t> </a:t>
            </a:r>
            <a:r>
              <a:rPr lang="uk-UA" sz="2800" dirty="0"/>
              <a:t>дозволяє згенерувати виняткову ситуацію.</a:t>
            </a: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3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3467</TotalTime>
  <Words>106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 3</vt:lpstr>
      <vt:lpstr>Wisp</vt:lpstr>
      <vt:lpstr>Тема 4 Виняткові ситуації</vt:lpstr>
      <vt:lpstr>Виняткові ситуації</vt:lpstr>
      <vt:lpstr>Обробка виняткових ситуації</vt:lpstr>
      <vt:lpstr>Обробка виняткових ситуації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47</cp:revision>
  <dcterms:created xsi:type="dcterms:W3CDTF">2023-09-03T10:29:33Z</dcterms:created>
  <dcterms:modified xsi:type="dcterms:W3CDTF">2023-09-17T20:31:15Z</dcterms:modified>
</cp:coreProperties>
</file>