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1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DE30-6180-461D-86C2-508ADE9061B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BE-1B7B-E07B-45B8-2C34B8D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Тема </a:t>
            </a:r>
            <a:r>
              <a:rPr lang="en-US" dirty="0"/>
              <a:t>6</a:t>
            </a:r>
            <a:br>
              <a:rPr lang="uk-UA" dirty="0"/>
            </a:br>
            <a:r>
              <a:rPr lang="uk-UA" b="1" dirty="0"/>
              <a:t>Робота з</a:t>
            </a:r>
            <a:r>
              <a:rPr lang="en-US" b="1" dirty="0"/>
              <a:t> </a:t>
            </a:r>
            <a:r>
              <a:rPr lang="uk-UA" b="1" dirty="0"/>
              <a:t>файлами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DC78-B1DF-8F56-ECA0-075B79D2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800" dirty="0"/>
              <a:t>Технології програмування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2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Робота з файлами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Забезпечується механізм довготривалого зберігання та використання інформації при необхідності.</a:t>
            </a:r>
          </a:p>
          <a:p>
            <a:r>
              <a:rPr lang="uk-UA" sz="2800" dirty="0"/>
              <a:t>Функція </a:t>
            </a:r>
            <a:r>
              <a:rPr lang="en-US" sz="2800" b="1" dirty="0"/>
              <a:t>open</a:t>
            </a:r>
            <a:r>
              <a:rPr lang="uk-UA" sz="2800" b="1" dirty="0"/>
              <a:t>()</a:t>
            </a:r>
            <a:r>
              <a:rPr lang="en-US" sz="2800" dirty="0"/>
              <a:t> </a:t>
            </a:r>
            <a:r>
              <a:rPr lang="uk-UA" sz="2800" dirty="0"/>
              <a:t>використовується для відкриття файлу.</a:t>
            </a:r>
            <a:r>
              <a:rPr lang="en-US" sz="2800" dirty="0"/>
              <a:t> </a:t>
            </a:r>
            <a:r>
              <a:rPr lang="uk-UA" sz="2800" dirty="0"/>
              <a:t>Слід використовувати функцію </a:t>
            </a:r>
            <a:r>
              <a:rPr lang="en-US" sz="2800" dirty="0"/>
              <a:t>close() </a:t>
            </a:r>
            <a:r>
              <a:rPr lang="uk-UA" sz="2800" dirty="0"/>
              <a:t>в кінці взаємодії з файлом.</a:t>
            </a:r>
          </a:p>
          <a:p>
            <a:endParaRPr lang="uk-UA" sz="2800" dirty="0"/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Робота з файлами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Функції </a:t>
            </a:r>
            <a:r>
              <a:rPr lang="en-US" sz="2800" b="1" dirty="0"/>
              <a:t>read() </a:t>
            </a:r>
            <a:r>
              <a:rPr lang="uk-UA" sz="2800" dirty="0"/>
              <a:t>та </a:t>
            </a:r>
            <a:r>
              <a:rPr lang="en-US" sz="2800" b="1" dirty="0"/>
              <a:t>write() </a:t>
            </a:r>
            <a:r>
              <a:rPr lang="uk-UA" sz="2800" dirty="0"/>
              <a:t>забезпечують читання та запис інформації.</a:t>
            </a:r>
          </a:p>
          <a:p>
            <a:r>
              <a:rPr lang="uk-UA" sz="2800" dirty="0"/>
              <a:t>Ключове слово </a:t>
            </a:r>
            <a:r>
              <a:rPr lang="en-US" sz="2800" b="1" dirty="0"/>
              <a:t>with</a:t>
            </a:r>
            <a:r>
              <a:rPr lang="en-US" sz="2800" dirty="0"/>
              <a:t> </a:t>
            </a:r>
            <a:r>
              <a:rPr lang="uk-UA" sz="2800" dirty="0"/>
              <a:t>автоматизує процес закриття файлу.</a:t>
            </a:r>
          </a:p>
          <a:p>
            <a:r>
              <a:rPr lang="uk-UA" sz="2800" dirty="0"/>
              <a:t>Функція </a:t>
            </a:r>
            <a:r>
              <a:rPr lang="en-US" sz="2800" b="1" dirty="0" err="1"/>
              <a:t>readlines</a:t>
            </a:r>
            <a:r>
              <a:rPr lang="uk-UA" sz="2800" dirty="0"/>
              <a:t>() використовується для читання всіх рядків із файлу.</a:t>
            </a:r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Лямда функції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/>
              <a:t>…</a:t>
            </a: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84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3797</TotalTime>
  <Words>77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 3</vt:lpstr>
      <vt:lpstr>Wisp</vt:lpstr>
      <vt:lpstr>Тема 6 Робота з файлами</vt:lpstr>
      <vt:lpstr>Робота з файлами</vt:lpstr>
      <vt:lpstr>Робота з файлами</vt:lpstr>
      <vt:lpstr>Лямда функції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0 Від ідеї до імплементації</dc:title>
  <dc:creator>Ihor Diuba</dc:creator>
  <cp:lastModifiedBy>Ihor Diuba</cp:lastModifiedBy>
  <cp:revision>60</cp:revision>
  <dcterms:created xsi:type="dcterms:W3CDTF">2023-09-03T10:29:33Z</dcterms:created>
  <dcterms:modified xsi:type="dcterms:W3CDTF">2023-09-19T22:37:55Z</dcterms:modified>
</cp:coreProperties>
</file>