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Тема 7</a:t>
            </a:r>
            <a:br>
              <a:rPr lang="uk-UA" dirty="0"/>
            </a:br>
            <a:r>
              <a:rPr lang="uk-UA" b="1" i="0" dirty="0">
                <a:solidFill>
                  <a:srgbClr val="000000"/>
                </a:solidFill>
                <a:effectLst/>
                <a:latin typeface="Linux Libertine"/>
              </a:rPr>
              <a:t>Об'єктно-орієнтоване програмування</a:t>
            </a: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Linux Libertine"/>
              </a:rPr>
              <a:t>Об'єктно-орієнтоване програмування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Всі приклади з попередніх тем використовували процедурний підхід написання коду.</a:t>
            </a:r>
          </a:p>
          <a:p>
            <a:r>
              <a:rPr lang="uk-UA" sz="2800" dirty="0"/>
              <a:t>ООП – інша парадигма вирішення завдань в програмуванні.</a:t>
            </a:r>
          </a:p>
          <a:p>
            <a:r>
              <a:rPr lang="uk-UA" sz="2800" dirty="0"/>
              <a:t>Використання абстракцій як підхід в написання коду.</a:t>
            </a:r>
            <a:endParaRPr lang="en-US" sz="2800" dirty="0"/>
          </a:p>
          <a:p>
            <a:r>
              <a:rPr lang="uk-UA" sz="2800" dirty="0"/>
              <a:t>Можливість створення нових типів даних з вказанням імені.</a:t>
            </a:r>
          </a:p>
          <a:p>
            <a:endParaRPr lang="uk-UA" sz="2800" dirty="0"/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Linux Libertine"/>
              </a:rPr>
              <a:t>Об'єктно-орієнтоване програмування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Ключове слово </a:t>
            </a:r>
            <a:r>
              <a:rPr lang="en-US" sz="2800" b="1" dirty="0"/>
              <a:t>class</a:t>
            </a:r>
            <a:r>
              <a:rPr lang="en-US" sz="2800" dirty="0"/>
              <a:t> </a:t>
            </a:r>
            <a:r>
              <a:rPr lang="uk-UA" sz="2800" dirty="0"/>
              <a:t>для опису власних типів даних, що є основною характеристикою ООП.</a:t>
            </a:r>
            <a:endParaRPr lang="en-US" sz="2800" dirty="0"/>
          </a:p>
          <a:p>
            <a:r>
              <a:rPr lang="uk-UA" sz="2800" dirty="0"/>
              <a:t>При використані абстракції описаної через </a:t>
            </a:r>
            <a:r>
              <a:rPr lang="en-US" sz="2800" b="1" dirty="0"/>
              <a:t>class</a:t>
            </a:r>
            <a:r>
              <a:rPr lang="en-US" sz="2800" dirty="0"/>
              <a:t> </a:t>
            </a:r>
            <a:r>
              <a:rPr lang="uk-UA" sz="2800" dirty="0"/>
              <a:t>створюється абстракція </a:t>
            </a:r>
            <a:r>
              <a:rPr lang="en-US" sz="2800" b="1" dirty="0"/>
              <a:t>object</a:t>
            </a:r>
            <a:r>
              <a:rPr lang="en-US" sz="2800" dirty="0"/>
              <a:t>.</a:t>
            </a:r>
          </a:p>
          <a:p>
            <a:r>
              <a:rPr lang="uk-UA" sz="2800" b="1" dirty="0"/>
              <a:t>Атрибути</a:t>
            </a:r>
            <a:r>
              <a:rPr lang="uk-UA" sz="2800" dirty="0"/>
              <a:t> класу використовуються для опису властивостей абстракції</a:t>
            </a:r>
            <a:r>
              <a:rPr lang="en-US" sz="2800" b="1" dirty="0"/>
              <a:t> object</a:t>
            </a:r>
            <a:r>
              <a:rPr lang="uk-UA" sz="2800" dirty="0"/>
              <a:t>.</a:t>
            </a:r>
          </a:p>
          <a:p>
            <a:endParaRPr lang="uk-UA" sz="2800" dirty="0"/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Linux Libertine"/>
              </a:rPr>
              <a:t>Об'єктно-орієнтоване програмування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Можливість задавати поведінку абстракції використовуючи підходи поняття </a:t>
            </a:r>
            <a:r>
              <a:rPr lang="en-US" sz="2800" b="1" dirty="0"/>
              <a:t>methods.</a:t>
            </a:r>
            <a:endParaRPr lang="uk-UA" sz="2800" b="1" dirty="0"/>
          </a:p>
          <a:p>
            <a:r>
              <a:rPr lang="uk-UA" sz="2800" dirty="0"/>
              <a:t>Ключове слово </a:t>
            </a:r>
            <a:r>
              <a:rPr lang="en-US" sz="2800" b="1" dirty="0"/>
              <a:t>__</a:t>
            </a:r>
            <a:r>
              <a:rPr lang="en-US" sz="2800" b="1" dirty="0" err="1"/>
              <a:t>init</a:t>
            </a:r>
            <a:r>
              <a:rPr lang="en-US" sz="2800" b="1" dirty="0"/>
              <a:t>__</a:t>
            </a:r>
            <a:r>
              <a:rPr lang="uk-UA" sz="2800" dirty="0"/>
              <a:t> для</a:t>
            </a:r>
            <a:r>
              <a:rPr lang="en-US" sz="2800" dirty="0"/>
              <a:t> </a:t>
            </a:r>
            <a:r>
              <a:rPr lang="uk-UA" sz="2800" dirty="0"/>
              <a:t>ініціалізації та описання початкового стану абстракції.</a:t>
            </a:r>
          </a:p>
          <a:p>
            <a:r>
              <a:rPr lang="uk-UA" sz="2800" dirty="0"/>
              <a:t>Ключове слово </a:t>
            </a:r>
            <a:r>
              <a:rPr lang="uk-UA" sz="2800" b="1" dirty="0"/>
              <a:t>__</a:t>
            </a:r>
            <a:r>
              <a:rPr lang="en-US" sz="2800" b="1" dirty="0"/>
              <a:t>str__</a:t>
            </a:r>
            <a:r>
              <a:rPr lang="en-US" sz="2800" dirty="0"/>
              <a:t> </a:t>
            </a:r>
            <a:r>
              <a:rPr lang="uk-UA" sz="2800" dirty="0"/>
              <a:t>для задання поведінки абстракції при виклику функції </a:t>
            </a:r>
            <a:r>
              <a:rPr lang="en-US" sz="2800" b="1" dirty="0"/>
              <a:t>print()</a:t>
            </a:r>
            <a:endParaRPr lang="uk-UA" sz="2800" b="1" dirty="0"/>
          </a:p>
          <a:p>
            <a:r>
              <a:rPr lang="uk-UA" sz="2800" dirty="0"/>
              <a:t>Розробка власної поведінки.</a:t>
            </a:r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Linux Libertine"/>
              </a:rPr>
              <a:t>Об'єктно-орієнтоване програмування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Можливість задавати властивості </a:t>
            </a:r>
            <a:r>
              <a:rPr lang="uk-UA" sz="2800" dirty="0" err="1"/>
              <a:t>абстракціїї</a:t>
            </a:r>
            <a:r>
              <a:rPr lang="uk-UA" sz="2800" dirty="0"/>
              <a:t>, використовуючи підходи поняття </a:t>
            </a:r>
            <a:r>
              <a:rPr lang="en-US" sz="2800" b="1" dirty="0"/>
              <a:t>properties</a:t>
            </a:r>
            <a:r>
              <a:rPr lang="uk-UA" sz="2800" dirty="0"/>
              <a:t>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@property</a:t>
            </a:r>
            <a:r>
              <a:rPr lang="uk-UA" sz="2800" b="1" dirty="0"/>
              <a:t> </a:t>
            </a:r>
            <a:r>
              <a:rPr lang="uk-UA" sz="2800" dirty="0"/>
              <a:t>для </a:t>
            </a:r>
            <a:r>
              <a:rPr lang="uk-UA" sz="2800" dirty="0" err="1"/>
              <a:t>оприділення</a:t>
            </a:r>
            <a:r>
              <a:rPr lang="uk-UA" sz="2800" dirty="0"/>
              <a:t> властивостей.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setter</a:t>
            </a:r>
            <a:r>
              <a:rPr lang="uk-UA" sz="2800" dirty="0"/>
              <a:t> для отримання доступу до властивостей.</a:t>
            </a:r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Linux Libertine"/>
              </a:rPr>
              <a:t>Об'єктно-орієнтоване програмування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Для задання поведінки класу в загальному розумінні використовуються підходи парадигми </a:t>
            </a:r>
            <a:r>
              <a:rPr lang="en-US" sz="2800" b="1" dirty="0"/>
              <a:t>class methods</a:t>
            </a:r>
            <a:r>
              <a:rPr lang="en-US" sz="2800" dirty="0"/>
              <a:t>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@classmethod </a:t>
            </a:r>
            <a:r>
              <a:rPr lang="uk-UA" sz="2800" dirty="0"/>
              <a:t>використовується для задання поведінки в загальному вигляді.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636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5470</TotalTime>
  <Words>180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Linux Libertine</vt:lpstr>
      <vt:lpstr>Times New Roman</vt:lpstr>
      <vt:lpstr>Wingdings 3</vt:lpstr>
      <vt:lpstr>Wisp</vt:lpstr>
      <vt:lpstr>Тема 7 Об'єктно-орієнтоване програмування</vt:lpstr>
      <vt:lpstr>Об'єктно-орієнтоване програмування</vt:lpstr>
      <vt:lpstr>Об'єктно-орієнтоване програмування</vt:lpstr>
      <vt:lpstr>Об'єктно-орієнтоване програмування</vt:lpstr>
      <vt:lpstr>Об'єктно-орієнтоване програмування</vt:lpstr>
      <vt:lpstr>Об'єктно-орієнтоване програмування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78</cp:revision>
  <dcterms:created xsi:type="dcterms:W3CDTF">2023-09-03T10:29:33Z</dcterms:created>
  <dcterms:modified xsi:type="dcterms:W3CDTF">2023-09-29T22:23:43Z</dcterms:modified>
</cp:coreProperties>
</file>