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_rels/notesSlide3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34.xml.rels" ContentType="application/vnd.openxmlformats-package.relationships+xml"/>
  <Override PartName="/ppt/notesSlides/_rels/notesSlide21.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notesSlide34.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_rels/presentation.xml.rels" ContentType="application/vnd.openxmlformats-package.relationships+xml"/>
  <Override PartName="/ppt/media/image12.png" ContentType="image/png"/>
  <Override PartName="/ppt/media/image9.png" ContentType="image/png"/>
  <Override PartName="/ppt/media/image13.png" ContentType="image/png"/>
  <Override PartName="/ppt/media/image8.png" ContentType="image/png"/>
  <Override PartName="/ppt/media/image18.emf" ContentType="image/x-emf"/>
  <Override PartName="/ppt/media/image2.wmf" ContentType="image/x-wmf"/>
  <Override PartName="/ppt/media/image17.emf" ContentType="image/x-emf"/>
  <Override PartName="/ppt/media/image1.wmf" ContentType="image/x-wmf"/>
  <Override PartName="/ppt/media/image16.png" ContentType="image/png"/>
  <Override PartName="/ppt/media/image15.png" ContentType="image/png"/>
  <Override PartName="/ppt/media/image14.png" ContentType="image/png"/>
  <Override PartName="/ppt/media/image3.wmf" ContentType="image/x-wmf"/>
  <Override PartName="/ppt/media/image4.wmf" ContentType="image/x-wmf"/>
  <Override PartName="/ppt/media/image7.jpeg" ContentType="image/jpeg"/>
  <Override PartName="/ppt/media/image11.png" ContentType="image/png"/>
  <Override PartName="/ppt/media/image6.jpeg" ContentType="image/jpeg"/>
  <Override PartName="/ppt/media/image10.png" ContentType="image/png"/>
  <Override PartName="/ppt/media/image5.wmf" ContentType="image/x-wm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uk-UA" sz="4400" spc="-1" strike="noStrike">
                <a:latin typeface="Arial"/>
              </a:rPr>
              <a:t>Для </a:t>
            </a:r>
            <a:r>
              <a:rPr b="0" lang="uk-UA" sz="4400" spc="-1" strike="noStrike">
                <a:latin typeface="Arial"/>
              </a:rPr>
              <a:t>переміщення </a:t>
            </a:r>
            <a:r>
              <a:rPr b="0" lang="uk-UA" sz="4400" spc="-1" strike="noStrike">
                <a:latin typeface="Arial"/>
              </a:rPr>
              <a:t>сторінки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159"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Для редагування формату </a:t>
            </a:r>
            <a:r>
              <a:rPr b="0" lang="uk-UA" sz="2000" spc="-1" strike="noStrike">
                <a:latin typeface="Arial"/>
              </a:rPr>
              <a:t>приміток клацніть </a:t>
            </a:r>
            <a:r>
              <a:rPr b="0" lang="uk-UA" sz="2000" spc="-1" strike="noStrike">
                <a:latin typeface="Arial"/>
              </a:rPr>
              <a:t>мишею</a:t>
            </a:r>
            <a:endParaRPr b="0" lang="uk-UA" sz="2000" spc="-1" strike="noStrike">
              <a:latin typeface="Arial"/>
            </a:endParaRPr>
          </a:p>
        </p:txBody>
      </p:sp>
      <p:sp>
        <p:nvSpPr>
          <p:cNvPr id="160" name="PlaceHolder 3"/>
          <p:cNvSpPr>
            <a:spLocks noGrp="1"/>
          </p:cNvSpPr>
          <p:nvPr>
            <p:ph type="hdr"/>
          </p:nvPr>
        </p:nvSpPr>
        <p:spPr>
          <a:xfrm>
            <a:off x="0" y="0"/>
            <a:ext cx="3280680" cy="534240"/>
          </a:xfrm>
          <a:prstGeom prst="rect">
            <a:avLst/>
          </a:prstGeom>
        </p:spPr>
        <p:txBody>
          <a:bodyPr lIns="0" rIns="0" tIns="0" bIns="0">
            <a:noAutofit/>
          </a:bodyPr>
          <a:p>
            <a:r>
              <a:rPr b="0" lang="uk-UA" sz="1400" spc="-1" strike="noStrike">
                <a:latin typeface="Times New Roman"/>
              </a:rPr>
              <a:t>&lt;верхній колонтитул&gt;</a:t>
            </a:r>
            <a:endParaRPr b="0" lang="uk-UA" sz="1400" spc="-1" strike="noStrike">
              <a:latin typeface="Times New Roman"/>
            </a:endParaRPr>
          </a:p>
        </p:txBody>
      </p:sp>
      <p:sp>
        <p:nvSpPr>
          <p:cNvPr id="161" name="PlaceHolder 4"/>
          <p:cNvSpPr>
            <a:spLocks noGrp="1"/>
          </p:cNvSpPr>
          <p:nvPr>
            <p:ph type="dt"/>
          </p:nvPr>
        </p:nvSpPr>
        <p:spPr>
          <a:xfrm>
            <a:off x="4278960" y="0"/>
            <a:ext cx="3280680" cy="534240"/>
          </a:xfrm>
          <a:prstGeom prst="rect">
            <a:avLst/>
          </a:prstGeom>
        </p:spPr>
        <p:txBody>
          <a:bodyPr lIns="0" rIns="0" tIns="0" bIns="0">
            <a:noAutofit/>
          </a:bodyPr>
          <a:p>
            <a:pPr algn="r"/>
            <a:r>
              <a:rPr b="0" lang="uk-UA" sz="1400" spc="-1" strike="noStrike">
                <a:latin typeface="Times New Roman"/>
              </a:rPr>
              <a:t>&lt;дата/час&gt;</a:t>
            </a:r>
            <a:endParaRPr b="0" lang="uk-UA" sz="1400" spc="-1" strike="noStrike">
              <a:latin typeface="Times New Roman"/>
            </a:endParaRPr>
          </a:p>
        </p:txBody>
      </p:sp>
      <p:sp>
        <p:nvSpPr>
          <p:cNvPr id="162" name="PlaceHolder 5"/>
          <p:cNvSpPr>
            <a:spLocks noGrp="1"/>
          </p:cNvSpPr>
          <p:nvPr>
            <p:ph type="ftr"/>
          </p:nvPr>
        </p:nvSpPr>
        <p:spPr>
          <a:xfrm>
            <a:off x="0" y="10157400"/>
            <a:ext cx="3280680" cy="534240"/>
          </a:xfrm>
          <a:prstGeom prst="rect">
            <a:avLst/>
          </a:prstGeom>
        </p:spPr>
        <p:txBody>
          <a:bodyPr lIns="0" rIns="0" tIns="0" bIns="0" anchor="b">
            <a:noAutofit/>
          </a:bodyPr>
          <a:p>
            <a:r>
              <a:rPr b="0" lang="uk-UA" sz="1400" spc="-1" strike="noStrike">
                <a:latin typeface="Times New Roman"/>
              </a:rPr>
              <a:t>&lt;нижній колонтитул&gt;</a:t>
            </a:r>
            <a:endParaRPr b="0" lang="uk-UA" sz="1400" spc="-1" strike="noStrike">
              <a:latin typeface="Times New Roman"/>
            </a:endParaRPr>
          </a:p>
        </p:txBody>
      </p:sp>
      <p:sp>
        <p:nvSpPr>
          <p:cNvPr id="16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4D7961F-134A-40A8-9AA0-B07062B5B612}" type="slidenum">
              <a:rPr b="0" lang="uk-UA" sz="1400" spc="-1" strike="noStrike">
                <a:latin typeface="Times New Roman"/>
              </a:rPr>
              <a:t>&lt;номер&gt;</a:t>
            </a:fld>
            <a:endParaRPr b="0" lang="uk-U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image" Target="../media/image17.emf"/><Relationship Id="rId2" Type="http://schemas.openxmlformats.org/officeDocument/2006/relationships/slide" Target="../slides/slide25.xml"/><Relationship Id="rId3"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image" Target="../media/image18.emf"/><Relationship Id="rId2" Type="http://schemas.openxmlformats.org/officeDocument/2006/relationships/slide" Target="../slides/slide26.xml"/><Relationship Id="rId3"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216000" y="812520"/>
            <a:ext cx="7127280" cy="4008960"/>
          </a:xfrm>
          <a:prstGeom prst="rect">
            <a:avLst/>
          </a:prstGeom>
        </p:spPr>
      </p:sp>
      <p:sp>
        <p:nvSpPr>
          <p:cNvPr id="412"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не додавайте прості лінії, пробіли або відступи без причини </a:t>
            </a:r>
            <a:endParaRPr b="0" lang="uk-UA"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216000" y="812520"/>
            <a:ext cx="7127280" cy="4008960"/>
          </a:xfrm>
          <a:prstGeom prst="rect">
            <a:avLst/>
          </a:prstGeom>
        </p:spPr>
      </p:sp>
      <p:sp>
        <p:nvSpPr>
          <p:cNvPr id="414"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Якщо є багато властивостей всередині тегу, то їх краще розміщувати кожну в окремому рядку, щоб зпростити їх читабельність</a:t>
            </a:r>
            <a:endParaRPr b="0" lang="uk-UA"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216000" y="812520"/>
            <a:ext cx="7127280" cy="4008960"/>
          </a:xfrm>
          <a:prstGeom prst="rect">
            <a:avLst/>
          </a:prstGeom>
        </p:spPr>
      </p:sp>
      <p:sp>
        <p:nvSpPr>
          <p:cNvPr id="416"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Для тегу img  ми використовуємо alt для відображення вмісту текстом якщо за певних причин картинка не завантажилась</a:t>
            </a:r>
            <a:endParaRPr b="0" lang="uk-UA"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216000" y="812520"/>
            <a:ext cx="7127280" cy="4008960"/>
          </a:xfrm>
          <a:prstGeom prst="rect">
            <a:avLst/>
          </a:prstGeom>
        </p:spPr>
      </p:sp>
      <p:sp>
        <p:nvSpPr>
          <p:cNvPr id="418"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Ми повинні називати наші класи маленькими літерами використовуючи дефіз в складних назвах класів. </a:t>
            </a:r>
            <a:endParaRPr b="0" lang="uk-UA"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216000" y="812520"/>
            <a:ext cx="7127280" cy="4008960"/>
          </a:xfrm>
          <a:prstGeom prst="rect">
            <a:avLst/>
          </a:prstGeom>
        </p:spPr>
      </p:sp>
      <p:sp>
        <p:nvSpPr>
          <p:cNvPr id="420"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Використовувати значущі імена класів, які коротко та зрозуміло описують його назву</a:t>
            </a:r>
            <a:endParaRPr b="0" lang="uk-UA"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216000" y="812520"/>
            <a:ext cx="7127280" cy="4008960"/>
          </a:xfrm>
          <a:prstGeom prst="rect">
            <a:avLst/>
          </a:prstGeom>
        </p:spPr>
      </p:sp>
      <p:sp>
        <p:nvSpPr>
          <p:cNvPr id="422"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Уникати надлишковості </a:t>
            </a:r>
            <a:endParaRPr b="0" lang="uk-UA"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216000" y="812520"/>
            <a:ext cx="7127280" cy="4008960"/>
          </a:xfrm>
          <a:prstGeom prst="rect">
            <a:avLst/>
          </a:prstGeom>
        </p:spPr>
      </p:sp>
      <p:sp>
        <p:nvSpPr>
          <p:cNvPr id="424"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Використовувати одиночні класи для стилів. Це правильно оскільки їх можна багато разів перевикористовувати в різних тегах</a:t>
            </a:r>
            <a:endParaRPr b="0" lang="uk-UA"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216000" y="812520"/>
            <a:ext cx="7127280" cy="4008960"/>
          </a:xfrm>
          <a:prstGeom prst="rect">
            <a:avLst/>
          </a:prstGeom>
        </p:spPr>
      </p:sp>
      <p:sp>
        <p:nvSpPr>
          <p:cNvPr id="426"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Не потрібно після нулів прописувати одиниці виміру.</a:t>
            </a:r>
            <a:endParaRPr b="0" lang="uk-UA"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216000" y="812520"/>
            <a:ext cx="7127280" cy="4008960"/>
          </a:xfrm>
          <a:prstGeom prst="rect">
            <a:avLst/>
          </a:prstGeom>
        </p:spPr>
      </p:sp>
      <p:sp>
        <p:nvSpPr>
          <p:cNvPr id="428"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Де використовувати пробіли</a:t>
            </a:r>
            <a:endParaRPr b="0" lang="uk-UA" sz="2000" spc="-1" strike="noStrike">
              <a:latin typeface="Arial"/>
            </a:endParaRPr>
          </a:p>
          <a:p>
            <a:endParaRPr b="0" lang="uk-UA"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216000" y="812520"/>
            <a:ext cx="7127280" cy="4008960"/>
          </a:xfrm>
          <a:prstGeom prst="rect">
            <a:avLst/>
          </a:prstGeom>
        </p:spPr>
      </p:sp>
      <p:sp>
        <p:nvSpPr>
          <p:cNvPr id="398"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Для чого нам писати чистий код</a:t>
            </a:r>
            <a:endParaRPr b="0" lang="uk-UA" sz="2000" spc="-1" strike="noStrike">
              <a:latin typeface="Arial"/>
            </a:endParaRPr>
          </a:p>
          <a:p>
            <a:endParaRPr b="0" lang="uk-UA" sz="2000" spc="-1" strike="noStrike">
              <a:latin typeface="Arial"/>
            </a:endParaRPr>
          </a:p>
          <a:p>
            <a:r>
              <a:rPr b="0" lang="uk-UA" sz="2000" spc="-1" strike="noStrike">
                <a:latin typeface="Arial"/>
              </a:rPr>
              <a:t>Краще візуальне сприйняття</a:t>
            </a:r>
            <a:endParaRPr b="0" lang="uk-UA" sz="2000" spc="-1" strike="noStrike">
              <a:latin typeface="Arial"/>
            </a:endParaRPr>
          </a:p>
          <a:p>
            <a:endParaRPr b="0" lang="uk-UA" sz="2000" spc="-1" strike="noStrike">
              <a:latin typeface="Arial"/>
            </a:endParaRPr>
          </a:p>
          <a:p>
            <a:r>
              <a:rPr b="0" lang="uk-UA" sz="2000" spc="-1" strike="noStrike">
                <a:latin typeface="Arial"/>
              </a:rPr>
              <a:t>Простіше почати або продовжити</a:t>
            </a:r>
            <a:endParaRPr b="0" lang="uk-UA" sz="2000" spc="-1" strike="noStrike">
              <a:latin typeface="Arial"/>
            </a:endParaRPr>
          </a:p>
          <a:p>
            <a:endParaRPr b="0" lang="uk-UA" sz="2000" spc="-1" strike="noStrike">
              <a:latin typeface="Arial"/>
            </a:endParaRPr>
          </a:p>
          <a:p>
            <a:r>
              <a:rPr b="0" lang="uk-UA" sz="2000" spc="-1" strike="noStrike">
                <a:latin typeface="Arial"/>
              </a:rPr>
              <a:t>Краще для командної роботи</a:t>
            </a:r>
            <a:endParaRPr b="0" lang="uk-UA"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216000" y="812520"/>
            <a:ext cx="7127280" cy="4008960"/>
          </a:xfrm>
          <a:prstGeom prst="rect">
            <a:avLst/>
          </a:prstGeom>
        </p:spPr>
      </p:sp>
      <p:sp>
        <p:nvSpPr>
          <p:cNvPr id="430"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Пишіть параметри класу всередині нього що найменше 2 пробілів від рівня написання назви класу</a:t>
            </a:r>
            <a:endParaRPr b="0" lang="uk-UA" sz="2000" spc="-1" strike="noStrike">
              <a:latin typeface="Arial"/>
            </a:endParaRPr>
          </a:p>
          <a:p>
            <a:endParaRPr b="0" lang="uk-UA" sz="2000" spc="-1" strike="noStrike">
              <a:latin typeface="Arial"/>
            </a:endParaRPr>
          </a:p>
          <a:p>
            <a:r>
              <a:rPr b="0" lang="uk-UA" sz="2000" spc="-1" strike="noStrike">
                <a:latin typeface="Arial"/>
              </a:rPr>
              <a:t>Розділяйте кожен селектор одним пустим рядком</a:t>
            </a:r>
            <a:endParaRPr b="0" lang="uk-UA"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216000" y="812520"/>
            <a:ext cx="7127280" cy="4008960"/>
          </a:xfrm>
          <a:prstGeom prst="rect">
            <a:avLst/>
          </a:prstGeom>
        </p:spPr>
      </p:sp>
      <p:sp>
        <p:nvSpPr>
          <p:cNvPr id="432"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Потрібно писати коментарі перед тим як ми починаємо писати стилі для певного розділу, тим самим ми відокремлюємо їх і це спрощує пошук </a:t>
            </a:r>
            <a:endParaRPr b="0" lang="uk-UA" sz="2000" spc="-1" strike="noStrike">
              <a:latin typeface="Arial"/>
            </a:endParaRPr>
          </a:p>
          <a:p>
            <a:r>
              <a:rPr b="0" lang="uk-UA" sz="2000" spc="-1" strike="noStrike">
                <a:latin typeface="Arial"/>
              </a:rPr>
              <a:t>Коли ми хочемо додати новий селектор або відредагувати наявний</a:t>
            </a:r>
            <a:endParaRPr b="0" lang="uk-UA"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216000" y="812520"/>
            <a:ext cx="7127280" cy="4008960"/>
          </a:xfrm>
          <a:prstGeom prst="rect">
            <a:avLst/>
          </a:prstGeom>
        </p:spPr>
      </p:sp>
      <p:sp>
        <p:nvSpPr>
          <p:cNvPr id="434"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На початку великого css файло корисним буде зміст у вигляді коментаря, так ми не листаючи всього файлу можемо бачити його структуру</a:t>
            </a:r>
            <a:endParaRPr b="0" lang="uk-UA"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216000" y="812520"/>
            <a:ext cx="7127280" cy="4008960"/>
          </a:xfrm>
          <a:prstGeom prst="rect">
            <a:avLst/>
          </a:prstGeom>
        </p:spPr>
      </p:sp>
      <p:sp>
        <p:nvSpPr>
          <p:cNvPr id="436" name="PlaceHolder 2"/>
          <p:cNvSpPr>
            <a:spLocks noGrp="1"/>
          </p:cNvSpPr>
          <p:nvPr>
            <p:ph type="body"/>
          </p:nvPr>
        </p:nvSpPr>
        <p:spPr>
          <a:xfrm>
            <a:off x="756000" y="5078520"/>
            <a:ext cx="6047640" cy="4811040"/>
          </a:xfrm>
          <a:prstGeom prst="rect">
            <a:avLst/>
          </a:prstGeom>
        </p:spPr>
        <p:txBody>
          <a:bodyPr lIns="0" rIns="0" tIns="0" bIns="0">
            <a:noAutofit/>
          </a:bodyPr>
          <a:p>
            <a:endParaRPr b="0" lang="uk-UA" sz="2000" spc="-1" strike="noStrike">
              <a:latin typeface="Arial"/>
            </a:endParaRPr>
          </a:p>
          <a:p>
            <a:r>
              <a:rPr b="0" lang="uk-UA" sz="2000" spc="-1" strike="noStrike">
                <a:latin typeface="Arial"/>
              </a:rPr>
              <a:t>уникати змішування різних мов програмування в одному скажімо html документі, і ноді ми можемо добавити властивість стилю в тег і якщо це одиничний випадок і код не громізкий, то це прийнятно, у випадку складного і обємного проекту краще використовувати окремі файли для кожної з мов. Наприклад html css js файли, які звязані лінками</a:t>
            </a:r>
            <a:endParaRPr b="0" lang="uk-UA"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216000" y="812520"/>
            <a:ext cx="7127280" cy="4008960"/>
          </a:xfrm>
          <a:prstGeom prst="rect">
            <a:avLst/>
          </a:prstGeom>
        </p:spPr>
      </p:sp>
      <p:sp>
        <p:nvSpPr>
          <p:cNvPr id="438" name="PlaceHolder 2"/>
          <p:cNvSpPr>
            <a:spLocks noGrp="1"/>
          </p:cNvSpPr>
          <p:nvPr>
            <p:ph type="body"/>
          </p:nvPr>
        </p:nvSpPr>
        <p:spPr>
          <a:xfrm>
            <a:off x="756000" y="5078520"/>
            <a:ext cx="6047640" cy="4811040"/>
          </a:xfrm>
          <a:prstGeom prst="rect">
            <a:avLst/>
          </a:prstGeom>
        </p:spPr>
        <p:txBody>
          <a:bodyPr lIns="0" rIns="0" tIns="0" bIns="0">
            <a:noAutofit/>
          </a:bodyPr>
          <a:p>
            <a:endParaRPr b="0" lang="uk-UA" sz="2000" spc="-1" strike="noStrike">
              <a:latin typeface="Arial"/>
            </a:endParaRPr>
          </a:p>
          <a:p>
            <a:endParaRPr b="0" lang="uk-UA" sz="2000" spc="-1" strike="noStrike">
              <a:latin typeface="Arial"/>
            </a:endParaRPr>
          </a:p>
        </p:txBody>
      </p:sp>
      <p:sp>
        <p:nvSpPr>
          <p:cNvPr id="439" name="TextShape 3"/>
          <p:cNvSpPr txBox="1"/>
          <p:nvPr/>
        </p:nvSpPr>
        <p:spPr>
          <a:xfrm>
            <a:off x="756000" y="5078520"/>
            <a:ext cx="6372000" cy="1626120"/>
          </a:xfrm>
          <a:prstGeom prst="rect">
            <a:avLst/>
          </a:prstGeom>
          <a:noFill/>
          <a:ln>
            <a:noFill/>
          </a:ln>
        </p:spPr>
        <p:txBody>
          <a:bodyPr lIns="90000" rIns="90000" tIns="45000" bIns="45000">
            <a:noAutofit/>
          </a:bodyPr>
          <a:p>
            <a:r>
              <a:rPr b="0" lang="uk-UA" sz="1800" spc="-1" strike="noStrike">
                <a:latin typeface="Arial"/>
              </a:rPr>
              <a:t>Припустимо ми маємо стилі прописані в HTML файлі і так само в css. В ситуації, коли ми одинакові стилі хочемо задати декільком тегам, доцільніше це робити з допомогою css, оскільки ми просто переписуємо клас, а не шукаємо в html елементи з властивостями і кожного з низ переписуємо.</a:t>
            </a:r>
            <a:endParaRPr b="0" lang="uk-UA" sz="1800" spc="-1" strike="noStrike">
              <a:latin typeface="Arial"/>
            </a:endParaRPr>
          </a:p>
        </p:txBody>
      </p:sp>
      <p:pic>
        <p:nvPicPr>
          <p:cNvPr id="440" name="" descr=""/>
          <p:cNvPicPr/>
          <p:nvPr/>
        </p:nvPicPr>
        <p:blipFill>
          <a:blip r:embed="rId1"/>
          <a:stretch/>
        </p:blipFill>
        <p:spPr>
          <a:xfrm>
            <a:off x="216720" y="1103040"/>
            <a:ext cx="7127280" cy="4008960"/>
          </a:xfrm>
          <a:prstGeom prst="rect">
            <a:avLst/>
          </a:prstGeom>
          <a:ln>
            <a:noFill/>
          </a:ln>
        </p:spPr>
      </p:pic>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216000" y="812520"/>
            <a:ext cx="7127280" cy="4008960"/>
          </a:xfrm>
          <a:prstGeom prst="rect">
            <a:avLst/>
          </a:prstGeom>
        </p:spPr>
      </p:sp>
      <p:sp>
        <p:nvSpPr>
          <p:cNvPr id="442" name="PlaceHolder 2"/>
          <p:cNvSpPr>
            <a:spLocks noGrp="1"/>
          </p:cNvSpPr>
          <p:nvPr>
            <p:ph type="body"/>
          </p:nvPr>
        </p:nvSpPr>
        <p:spPr>
          <a:xfrm>
            <a:off x="756000" y="5078520"/>
            <a:ext cx="6047640" cy="4811040"/>
          </a:xfrm>
          <a:prstGeom prst="rect">
            <a:avLst/>
          </a:prstGeom>
        </p:spPr>
        <p:txBody>
          <a:bodyPr lIns="0" rIns="0" tIns="0" bIns="0">
            <a:noAutofit/>
          </a:bodyPr>
          <a:p>
            <a:endParaRPr b="0" lang="uk-UA" sz="2000" spc="-1" strike="noStrike">
              <a:latin typeface="Arial"/>
            </a:endParaRPr>
          </a:p>
          <a:p>
            <a:endParaRPr b="0" lang="uk-UA" sz="2000" spc="-1" strike="noStrike">
              <a:latin typeface="Arial"/>
            </a:endParaRPr>
          </a:p>
        </p:txBody>
      </p:sp>
      <p:sp>
        <p:nvSpPr>
          <p:cNvPr id="443" name="TextShape 3"/>
          <p:cNvSpPr txBox="1"/>
          <p:nvPr/>
        </p:nvSpPr>
        <p:spPr>
          <a:xfrm>
            <a:off x="756000" y="5078520"/>
            <a:ext cx="6372000" cy="1626120"/>
          </a:xfrm>
          <a:prstGeom prst="rect">
            <a:avLst/>
          </a:prstGeom>
          <a:noFill/>
          <a:ln>
            <a:noFill/>
          </a:ln>
        </p:spPr>
        <p:txBody>
          <a:bodyPr lIns="90000" rIns="90000" tIns="45000" bIns="45000">
            <a:noAutofit/>
          </a:bodyPr>
          <a:p>
            <a:r>
              <a:rPr b="0" lang="uk-UA" sz="1800" spc="-1" strike="noStrike">
                <a:latin typeface="Arial"/>
              </a:rPr>
              <a:t>Припустимо ми маємо стилі прописані в HTML файлі і так само в css. В ситуації, коли ми одинакові стилі хочемо задати декільком тегам, доцільніше це робити з допомогою css, оскільки ми просто переписуємо клас, а не шукаємо в html елементи з властивостями і кожного з низ переписуємо.</a:t>
            </a:r>
            <a:endParaRPr b="0" lang="uk-UA" sz="1800" spc="-1" strike="noStrike">
              <a:latin typeface="Arial"/>
            </a:endParaRPr>
          </a:p>
        </p:txBody>
      </p:sp>
      <p:pic>
        <p:nvPicPr>
          <p:cNvPr id="444" name="" descr=""/>
          <p:cNvPicPr/>
          <p:nvPr/>
        </p:nvPicPr>
        <p:blipFill>
          <a:blip r:embed="rId1"/>
          <a:stretch/>
        </p:blipFill>
        <p:spPr>
          <a:xfrm>
            <a:off x="216720" y="1103040"/>
            <a:ext cx="7127280" cy="4008960"/>
          </a:xfrm>
          <a:prstGeom prst="rect">
            <a:avLst/>
          </a:prstGeom>
          <a:ln>
            <a:noFill/>
          </a:ln>
        </p:spPr>
      </p:pic>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216000" y="812520"/>
            <a:ext cx="7127280" cy="4008960"/>
          </a:xfrm>
          <a:prstGeom prst="rect">
            <a:avLst/>
          </a:prstGeom>
        </p:spPr>
      </p:sp>
      <p:sp>
        <p:nvSpPr>
          <p:cNvPr id="446" name="PlaceHolder 2"/>
          <p:cNvSpPr>
            <a:spLocks noGrp="1"/>
          </p:cNvSpPr>
          <p:nvPr>
            <p:ph type="body"/>
          </p:nvPr>
        </p:nvSpPr>
        <p:spPr>
          <a:xfrm>
            <a:off x="756000" y="5078520"/>
            <a:ext cx="6047640" cy="4811040"/>
          </a:xfrm>
          <a:prstGeom prst="rect">
            <a:avLst/>
          </a:prstGeom>
        </p:spPr>
        <p:txBody>
          <a:bodyPr lIns="0" rIns="0" tIns="0" bIns="0">
            <a:noAutofit/>
          </a:bodyPr>
          <a:p>
            <a:pPr algn="just">
              <a:lnSpc>
                <a:spcPct val="100000"/>
              </a:lnSpc>
            </a:pPr>
            <a:r>
              <a:rPr b="0" lang="uk-UA" sz="3000" spc="-1" strike="noStrike">
                <a:solidFill>
                  <a:srgbClr val="000000"/>
                </a:solidFill>
                <a:latin typeface="Arial"/>
                <a:ea typeface="Noto Sans CJK SC"/>
              </a:rPr>
              <a:t>Н</a:t>
            </a:r>
            <a:r>
              <a:rPr b="0" lang="uk-UA" sz="2000" spc="-1" strike="noStrike">
                <a:solidFill>
                  <a:srgbClr val="000000"/>
                </a:solidFill>
                <a:latin typeface="Arial"/>
                <a:ea typeface="Noto Sans CJK SC"/>
              </a:rPr>
              <a:t>айпростіший спосіб - використовувати пробіли.  нормально зменшити наш код, перш ніж ми його відправляємо. Однак не потрібно писати код, який виглядає як зменшений. Натомість ми можемо використовувати відступи, розриви рядків та порожні рядки, щоб зробити структуру нашого коду більш читабельною. Коли ми вирішимо прийняти цю практику, читабельність та зрозумілість нашого коду можуть значно покращитися. Тоді одного погляду на наш код може бути достатньо, щоб зрозуміти його. </a:t>
            </a:r>
            <a:endParaRPr b="0" lang="uk-UA" sz="2000" spc="-1" strike="noStrike">
              <a:latin typeface="Arial"/>
            </a:endParaRPr>
          </a:p>
          <a:p>
            <a:pPr algn="just">
              <a:lnSpc>
                <a:spcPct val="100000"/>
              </a:lnSpc>
            </a:pPr>
            <a:r>
              <a:rPr b="0" lang="uk-UA" sz="2000" spc="-1" strike="noStrike">
                <a:solidFill>
                  <a:srgbClr val="000000"/>
                </a:solidFill>
                <a:latin typeface="Arial"/>
                <a:ea typeface="Noto Sans CJK SC"/>
              </a:rPr>
              <a:t>Також використовуйте крапку з комою, якщо ви не поставите, то браузер зробить це за вас, але для зменшення можливостей виникнення помилок, краще ставити самому.</a:t>
            </a:r>
            <a:endParaRPr b="0" lang="uk-UA" sz="2000" spc="-1" strike="noStrike">
              <a:latin typeface="Arial"/>
            </a:endParaRPr>
          </a:p>
          <a:p>
            <a:pPr algn="just">
              <a:lnSpc>
                <a:spcPct val="100000"/>
              </a:lnSpc>
            </a:pPr>
            <a:r>
              <a:rPr b="0" lang="uk-UA" sz="2000" spc="-1" strike="noStrike">
                <a:solidFill>
                  <a:srgbClr val="000000"/>
                </a:solidFill>
                <a:latin typeface="Arial"/>
                <a:ea typeface="Noto Sans CJK SC"/>
              </a:rPr>
              <a:t> </a:t>
            </a:r>
            <a:r>
              <a:rPr b="0" lang="uk-UA" sz="2000" spc="-1" strike="noStrike">
                <a:solidFill>
                  <a:srgbClr val="000000"/>
                </a:solidFill>
                <a:latin typeface="Arial"/>
                <a:ea typeface="Noto Sans CJK SC"/>
              </a:rPr>
              <a:t>Давайте розглянемо два простих приклади.</a:t>
            </a:r>
            <a:endParaRPr b="0" lang="uk-UA"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216000" y="812520"/>
            <a:ext cx="7127280" cy="4008960"/>
          </a:xfrm>
          <a:prstGeom prst="rect">
            <a:avLst/>
          </a:prstGeom>
        </p:spPr>
      </p:sp>
      <p:sp>
        <p:nvSpPr>
          <p:cNvPr id="400" name="PlaceHolder 2"/>
          <p:cNvSpPr>
            <a:spLocks noGrp="1"/>
          </p:cNvSpPr>
          <p:nvPr>
            <p:ph type="body"/>
          </p:nvPr>
        </p:nvSpPr>
        <p:spPr>
          <a:xfrm>
            <a:off x="756000" y="5078520"/>
            <a:ext cx="6047640" cy="4811040"/>
          </a:xfrm>
          <a:prstGeom prst="rect">
            <a:avLst/>
          </a:prstGeom>
        </p:spPr>
        <p:txBody>
          <a:bodyPr lIns="0" rIns="0" tIns="0" bIns="0">
            <a:noAutofit/>
          </a:bodyPr>
          <a:p>
            <a:pPr algn="ctr">
              <a:lnSpc>
                <a:spcPct val="100000"/>
              </a:lnSpc>
            </a:pPr>
            <a:r>
              <a:rPr b="1" lang="uk-UA" sz="3600" spc="-1" strike="noStrike">
                <a:solidFill>
                  <a:srgbClr val="000000"/>
                </a:solidFill>
                <a:latin typeface="Arial"/>
                <a:ea typeface="Lohit Devanagari"/>
              </a:rPr>
              <a:t>Зробіть код зрозумілим для людей</a:t>
            </a:r>
            <a:endParaRPr b="0" lang="uk-UA" sz="36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216000" y="812520"/>
            <a:ext cx="7127280" cy="4008960"/>
          </a:xfrm>
          <a:prstGeom prst="rect">
            <a:avLst/>
          </a:prstGeom>
        </p:spPr>
      </p:sp>
      <p:sp>
        <p:nvSpPr>
          <p:cNvPr id="448"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ctr">
              <a:lnSpc>
                <a:spcPct val="100000"/>
              </a:lnSpc>
            </a:pPr>
            <a:r>
              <a:rPr b="1" lang="uk-UA" sz="3600" spc="-1" strike="noStrike">
                <a:solidFill>
                  <a:srgbClr val="000000"/>
                </a:solidFill>
                <a:latin typeface="Arial"/>
                <a:ea typeface="Lohit Devanagari"/>
              </a:rPr>
              <a:t> </a:t>
            </a:r>
            <a:r>
              <a:rPr b="1" lang="uk-UA" sz="3600" spc="-1" strike="noStrike">
                <a:solidFill>
                  <a:srgbClr val="000000"/>
                </a:solidFill>
                <a:latin typeface="Arial"/>
                <a:ea typeface="Lohit Devanagari"/>
              </a:rPr>
              <a:t>Використовуйте значущі імена змінних та функцій</a:t>
            </a:r>
            <a:endParaRPr b="0" lang="uk-UA" sz="3600" spc="-1" strike="noStrike">
              <a:solidFill>
                <a:srgbClr val="000000"/>
              </a:solidFill>
              <a:latin typeface="Arial"/>
            </a:endParaRPr>
          </a:p>
          <a:p>
            <a:pPr marL="216000" indent="-216000" algn="ctr">
              <a:lnSpc>
                <a:spcPct val="100000"/>
              </a:lnSpc>
            </a:pPr>
            <a:endParaRPr b="0" lang="uk-UA" sz="3600" spc="-1" strike="noStrike">
              <a:solidFill>
                <a:srgbClr val="000000"/>
              </a:solidFill>
              <a:latin typeface="Arial"/>
            </a:endParaRPr>
          </a:p>
          <a:p>
            <a:pPr algn="just">
              <a:lnSpc>
                <a:spcPct val="100000"/>
              </a:lnSpc>
            </a:pPr>
            <a:r>
              <a:rPr b="0" lang="uk-UA" sz="1800" spc="-1" strike="noStrike">
                <a:solidFill>
                  <a:srgbClr val="000000"/>
                </a:solidFill>
                <a:latin typeface="Arial"/>
                <a:ea typeface="DejaVu Sans"/>
              </a:rPr>
              <a:t>Що означає значуще? Значущі імена - це досить описові імена, щоб інші люди, і не лише ми, змогли зрозуміти призначення змінної, функції або методу. Іншими словами, сама назва повинна підказувати, для чого використовується змінна, функція чи метод або що вона містить. Хорошим правилом є обмеження імен трьома-чотирма словами. Якщо нам потрібно використовувати більше чотирьох слів, можливо, ми намагаємося робити занадто багато речей одночасно, і нам слід спростити код</a:t>
            </a:r>
            <a:endParaRPr b="0" lang="uk-UA"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216000" y="812520"/>
            <a:ext cx="7127280" cy="4008960"/>
          </a:xfrm>
          <a:prstGeom prst="rect">
            <a:avLst/>
          </a:prstGeom>
        </p:spPr>
      </p:sp>
      <p:sp>
        <p:nvSpPr>
          <p:cNvPr id="450"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ctr">
              <a:lnSpc>
                <a:spcPct val="100000"/>
              </a:lnSpc>
            </a:pPr>
            <a:r>
              <a:rPr b="1" lang="uk-UA" sz="2000" spc="-1" strike="noStrike">
                <a:solidFill>
                  <a:srgbClr val="000000"/>
                </a:solidFill>
                <a:latin typeface="Liberation Serif;Times New Roman"/>
                <a:ea typeface="Lohit Devanagari"/>
              </a:rPr>
              <a:t> </a:t>
            </a:r>
            <a:r>
              <a:rPr b="1" lang="uk-UA" sz="2000" spc="-1" strike="noStrike">
                <a:solidFill>
                  <a:srgbClr val="000000"/>
                </a:solidFill>
                <a:latin typeface="Arial"/>
                <a:ea typeface="Lohit Devanagari"/>
              </a:rPr>
              <a:t>Функція або метод використовує лише одне завдання</a:t>
            </a:r>
            <a:r>
              <a:rPr b="1" lang="uk-UA" sz="2000" spc="-1" strike="noStrike">
                <a:solidFill>
                  <a:srgbClr val="000000"/>
                </a:solidFill>
                <a:latin typeface="Liberation Serif;Times New Roman"/>
                <a:ea typeface="Lohit Devanagari"/>
              </a:rPr>
              <a:t> </a:t>
            </a:r>
            <a:endParaRPr b="0" lang="uk-UA" sz="2000" spc="-1" strike="noStrike">
              <a:solidFill>
                <a:srgbClr val="000000"/>
              </a:solidFill>
              <a:latin typeface="Arial"/>
            </a:endParaRPr>
          </a:p>
          <a:p>
            <a:pPr marL="216000" indent="-216000" algn="ctr">
              <a:lnSpc>
                <a:spcPct val="100000"/>
              </a:lnSpc>
            </a:pPr>
            <a:endParaRPr b="0" lang="uk-UA" sz="2000" spc="-1" strike="noStrike">
              <a:solidFill>
                <a:srgbClr val="000000"/>
              </a:solidFill>
              <a:latin typeface="Arial"/>
            </a:endParaRPr>
          </a:p>
          <a:p>
            <a:pPr algn="just">
              <a:lnSpc>
                <a:spcPct val="100000"/>
              </a:lnSpc>
            </a:pPr>
            <a:r>
              <a:rPr b="0" lang="uk-UA" sz="3000" spc="-1" strike="noStrike">
                <a:solidFill>
                  <a:srgbClr val="000000"/>
                </a:solidFill>
                <a:latin typeface="Arial"/>
                <a:ea typeface="DejaVu Sans"/>
              </a:rPr>
              <a:t>Функція не</a:t>
            </a:r>
            <a:r>
              <a:rPr b="0" lang="uk-UA" sz="2000" spc="-1" strike="noStrike">
                <a:solidFill>
                  <a:srgbClr val="000000"/>
                </a:solidFill>
                <a:latin typeface="Arial"/>
                <a:ea typeface="DejaVu Sans"/>
              </a:rPr>
              <a:t> повинна бути пристосована до всіх випадків життя. Так вона стає великою по функціоналу і по суті для якогось конкретного випадку. Застосувати її повторно можна дуже рідко. Та й важко знайти ім’я такій функції. Часом можна самому заплутатись в тому, що написав.  Натомість можна застосовувати функції які виконують лише одне завдання. це практика  п’яти обєктно-орієнтованих принципів проектування, також відомих як SOLID</a:t>
            </a:r>
            <a:endParaRPr b="0" lang="uk-UA" sz="20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216000" y="812520"/>
            <a:ext cx="7127280" cy="4008960"/>
          </a:xfrm>
          <a:prstGeom prst="rect">
            <a:avLst/>
          </a:prstGeom>
        </p:spPr>
      </p:sp>
      <p:sp>
        <p:nvSpPr>
          <p:cNvPr id="452"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ctr">
              <a:lnSpc>
                <a:spcPct val="100000"/>
              </a:lnSpc>
            </a:pPr>
            <a:r>
              <a:rPr b="1" lang="uk-UA" sz="3600" spc="-1" strike="noStrike">
                <a:solidFill>
                  <a:srgbClr val="000000"/>
                </a:solidFill>
                <a:latin typeface="Liberation Serif;Times New Roman"/>
                <a:ea typeface="Lohit Devanagari"/>
              </a:rPr>
              <a:t>Використовуйте коментарі для роз’яснень</a:t>
            </a:r>
            <a:endParaRPr b="0" lang="uk-UA" sz="3600" spc="-1" strike="noStrike">
              <a:solidFill>
                <a:srgbClr val="000000"/>
              </a:solidFill>
              <a:latin typeface="Arial"/>
            </a:endParaRPr>
          </a:p>
          <a:p>
            <a:pPr algn="just">
              <a:lnSpc>
                <a:spcPct val="100000"/>
              </a:lnSpc>
            </a:pPr>
            <a:r>
              <a:rPr b="0" lang="uk-UA" sz="1800" spc="-1" strike="noStrike">
                <a:solidFill>
                  <a:srgbClr val="000000"/>
                </a:solidFill>
                <a:latin typeface="Arial"/>
                <a:ea typeface="DejaVu Sans"/>
              </a:rPr>
              <a:t>Неважливо, наскільки ми намагаємось придумати значущі імена для наших змінних, функцій та методів. Наш код сам по собі ще не настільки ідеальний, як може бути. Проблема може бути в тому, що його важко зрозуміти чи використати. Деколи ми не знаємо, чому ми реалізуємо ту чи іншу функцію чи метод або чому хтось створив її саме таким чином. Також, коли ми опиняємось у ситуації, коли ми вирішили застосувати  швидке виправлення чи нетрадиційний підхід. Отож потрібно використовувати коментарі для пояснення, чому ми зробили те, що зробили. Краще використовувати один-два рядки для коментаря з поясненнями, ніж змушувати людей довго думати. </a:t>
            </a:r>
            <a:endParaRPr b="0" lang="uk-UA"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216000" y="812520"/>
            <a:ext cx="7127280" cy="4008960"/>
          </a:xfrm>
          <a:prstGeom prst="rect">
            <a:avLst/>
          </a:prstGeom>
        </p:spPr>
      </p:sp>
      <p:sp>
        <p:nvSpPr>
          <p:cNvPr id="454"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ctr">
              <a:lnSpc>
                <a:spcPct val="100000"/>
              </a:lnSpc>
            </a:pPr>
            <a:r>
              <a:rPr b="1" lang="uk-UA" sz="2000" spc="-1" strike="noStrike">
                <a:solidFill>
                  <a:srgbClr val="000000"/>
                </a:solidFill>
                <a:latin typeface="Arial"/>
                <a:ea typeface="Lohit Devanagari"/>
              </a:rPr>
              <a:t>Дотримуватись послідовності </a:t>
            </a:r>
            <a:endParaRPr b="0" lang="uk-UA" sz="2000" spc="-1" strike="noStrike">
              <a:solidFill>
                <a:srgbClr val="000000"/>
              </a:solidFill>
              <a:latin typeface="Arial"/>
            </a:endParaRPr>
          </a:p>
          <a:p>
            <a:pPr algn="just">
              <a:lnSpc>
                <a:spcPct val="100000"/>
              </a:lnSpc>
            </a:pPr>
            <a:r>
              <a:rPr b="0" lang="uk-UA" sz="3000" spc="-1" strike="noStrike">
                <a:solidFill>
                  <a:srgbClr val="000000"/>
                </a:solidFill>
                <a:latin typeface="Arial"/>
                <a:ea typeface="DejaVu Sans"/>
              </a:rPr>
              <a:t>К</a:t>
            </a:r>
            <a:r>
              <a:rPr b="0" lang="uk-UA" sz="2000" spc="-1" strike="noStrike">
                <a:solidFill>
                  <a:srgbClr val="000000"/>
                </a:solidFill>
                <a:latin typeface="Arial"/>
                <a:ea typeface="DejaVu Sans"/>
              </a:rPr>
              <a:t>оли ми знаходимо конкретні практики кодування або стиль, який нам подобається, ми повинні дотримуватися цього і використовувати його скрізь. Використання різних методів кодування чи стилів у різних проектах - це не гарна ідея. Проект, написаний різними стилями — це все одно, що книжка на різних мовах. Завжди в такій ситуації знайдеться той хто чогось не розуміє. Тому є загально прийняті норми, яких потрібно дотримуватись. Наприклад такі, які показані цьому слайді.</a:t>
            </a:r>
            <a:endParaRPr b="0" lang="uk-UA" sz="20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216000" y="812520"/>
            <a:ext cx="7127280" cy="4008960"/>
          </a:xfrm>
          <a:prstGeom prst="rect">
            <a:avLst/>
          </a:prstGeom>
        </p:spPr>
      </p:sp>
      <p:sp>
        <p:nvSpPr>
          <p:cNvPr id="456" name="PlaceHolder 2"/>
          <p:cNvSpPr>
            <a:spLocks noGrp="1"/>
          </p:cNvSpPr>
          <p:nvPr>
            <p:ph type="body"/>
          </p:nvPr>
        </p:nvSpPr>
        <p:spPr>
          <a:xfrm>
            <a:off x="756000" y="5078520"/>
            <a:ext cx="6047640" cy="7080480"/>
          </a:xfrm>
          <a:prstGeom prst="rect">
            <a:avLst/>
          </a:prstGeom>
        </p:spPr>
        <p:txBody>
          <a:bodyPr lIns="0" rIns="0" tIns="0" bIns="0">
            <a:noAutofit/>
          </a:bodyPr>
          <a:p>
            <a:pPr algn="ctr">
              <a:lnSpc>
                <a:spcPct val="100000"/>
              </a:lnSpc>
            </a:pPr>
            <a:r>
              <a:rPr b="1" lang="uk-UA" sz="2000" spc="-1" strike="noStrike">
                <a:solidFill>
                  <a:srgbClr val="000000"/>
                </a:solidFill>
                <a:latin typeface="Liberation Serif;Times New Roman"/>
                <a:ea typeface="Lohit Devanagari"/>
              </a:rPr>
              <a:t>Регулярно передивлятися свій код </a:t>
            </a:r>
            <a:endParaRPr b="0" lang="uk-UA" sz="2000" spc="-1" strike="noStrike">
              <a:solidFill>
                <a:srgbClr val="000000"/>
              </a:solidFill>
              <a:latin typeface="Arial"/>
            </a:endParaRPr>
          </a:p>
          <a:p>
            <a:pPr algn="ctr">
              <a:lnSpc>
                <a:spcPct val="100000"/>
              </a:lnSpc>
            </a:pPr>
            <a:endParaRPr b="0" lang="uk-UA" sz="2000" spc="-1" strike="noStrike">
              <a:solidFill>
                <a:srgbClr val="000000"/>
              </a:solidFill>
              <a:latin typeface="Arial"/>
            </a:endParaRPr>
          </a:p>
          <a:p>
            <a:pPr algn="just">
              <a:lnSpc>
                <a:spcPct val="100000"/>
              </a:lnSpc>
            </a:pPr>
            <a:r>
              <a:rPr b="0" lang="uk-UA" sz="2000" spc="-1" strike="noStrike">
                <a:solidFill>
                  <a:srgbClr val="000000"/>
                </a:solidFill>
                <a:latin typeface="Arial"/>
                <a:ea typeface="DejaVu Sans"/>
              </a:rPr>
              <a:t>Просто писати чистий код - це не все. Наша робота не закінчена з останньою крапкою з комою. Наступним кроком є ​​підтримка чистоти нашого коду. Чистий код вимагає обслуговування. Коли ми щось пишемо, нам слід регулярно переглядати, очищати це та намагатися вдосконалити. Ті ж самі оновлення програмного забезпечення, які кожному приходять на телефон — це результат регулярного перегляду та вдосконалення раніше написаного коду. Це можливість зробити краще.</a:t>
            </a:r>
            <a:r>
              <a:rPr b="1" lang="uk-UA" sz="2000" spc="-1" strike="noStrike">
                <a:solidFill>
                  <a:srgbClr val="000000"/>
                </a:solidFill>
                <a:latin typeface="Arial"/>
                <a:ea typeface="DejaVu Sans"/>
              </a:rPr>
              <a:t>Модульні тести</a:t>
            </a:r>
            <a:r>
              <a:rPr b="0" lang="uk-UA" sz="2000" spc="-1" strike="noStrike">
                <a:solidFill>
                  <a:srgbClr val="000000"/>
                </a:solidFill>
                <a:latin typeface="Arial"/>
                <a:ea typeface="DejaVu Sans"/>
              </a:rPr>
              <a:t> - це охоронці якості вашого коду. Своєчасно охоплюючи свій код модульними тестами, ви переглядаєте себе та свій код. У майбутньому модульні тести та тестова розробка допоможуть виявити слабкі місця та визначити, де поведінка програми спотворена або порушена. </a:t>
            </a:r>
            <a:endParaRPr b="0" lang="uk-UA" sz="2000" spc="-1" strike="noStrike">
              <a:solidFill>
                <a:srgbClr val="000000"/>
              </a:solidFill>
              <a:latin typeface="Arial"/>
            </a:endParaRPr>
          </a:p>
          <a:p>
            <a:pPr algn="just">
              <a:lnSpc>
                <a:spcPct val="100000"/>
              </a:lnSpc>
            </a:pPr>
            <a:r>
              <a:rPr b="1" lang="uk-UA" sz="2000" spc="-1" strike="noStrike">
                <a:solidFill>
                  <a:srgbClr val="000000"/>
                </a:solidFill>
                <a:latin typeface="Arial"/>
                <a:ea typeface="DejaVu Sans"/>
              </a:rPr>
              <a:t>Рефакторинг. </a:t>
            </a:r>
            <a:r>
              <a:rPr b="0" lang="uk-UA" sz="2000" spc="-1" strike="noStrike">
                <a:solidFill>
                  <a:srgbClr val="000000"/>
                </a:solidFill>
                <a:latin typeface="Arial"/>
                <a:ea typeface="DejaVu Sans"/>
              </a:rPr>
              <a:t>Саме це робить ваш код чистим, красивим, вдосконаленим та легшим для розуміння. Завжди є місце для вдосконалення. Рефакторинг слід робити обережно і невеликими шматками, щоб ви не зіпсували одну частину, намагаючись виправити іншу.</a:t>
            </a:r>
            <a:endParaRPr b="0" lang="uk-UA"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216000" y="812520"/>
            <a:ext cx="7127280" cy="4008960"/>
          </a:xfrm>
          <a:prstGeom prst="rect">
            <a:avLst/>
          </a:prstGeom>
        </p:spPr>
      </p:sp>
      <p:sp>
        <p:nvSpPr>
          <p:cNvPr id="402"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just"/>
            <a:r>
              <a:rPr b="0" lang="uk-UA" sz="2000" spc="-1" strike="noStrike">
                <a:latin typeface="Arial"/>
              </a:rPr>
              <a:t>Якщо всередині будь-якого тега використовується ще один або навіть кілька </a:t>
            </a:r>
            <a:r>
              <a:rPr b="0" lang="uk-UA" sz="2000" spc="-1" strike="noStrike">
                <a:latin typeface="Arial"/>
              </a:rPr>
              <a:t>інших - це називається вкладеність тегів html .</a:t>
            </a:r>
            <a:endParaRPr b="0" lang="uk-UA" sz="2000" spc="-1" strike="noStrike">
              <a:latin typeface="Arial"/>
            </a:endParaRPr>
          </a:p>
          <a:p>
            <a:pPr marL="216000" indent="-216000" algn="just"/>
            <a:r>
              <a:rPr b="0" lang="uk-UA" sz="2000" spc="-1" strike="noStrike">
                <a:latin typeface="Arial"/>
              </a:rPr>
              <a:t>Кількість тегів, в які послідовно вкладений той чи інший тег, називають </a:t>
            </a:r>
            <a:r>
              <a:rPr b="0" lang="uk-UA" sz="2000" spc="-1" strike="noStrike">
                <a:latin typeface="Arial"/>
              </a:rPr>
              <a:t>рівень вкладеності. У деяких сторінок рівень вкладеності окремих тегів </a:t>
            </a:r>
            <a:r>
              <a:rPr b="0" lang="uk-UA" sz="2000" spc="-1" strike="noStrike">
                <a:latin typeface="Arial"/>
              </a:rPr>
              <a:t>може досягати декількох десятків.</a:t>
            </a:r>
            <a:endParaRPr b="0" lang="uk-UA" sz="2000" spc="-1" strike="noStrike">
              <a:latin typeface="Arial"/>
            </a:endParaRPr>
          </a:p>
          <a:p>
            <a:endParaRPr b="0" lang="uk-UA" sz="2000" spc="-1" strike="noStrike">
              <a:latin typeface="Arial"/>
            </a:endParaRPr>
          </a:p>
          <a:p>
            <a:endParaRPr b="0" lang="uk-UA"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216000" y="812520"/>
            <a:ext cx="7127280" cy="4008960"/>
          </a:xfrm>
          <a:prstGeom prst="rect">
            <a:avLst/>
          </a:prstGeom>
        </p:spPr>
      </p:sp>
      <p:sp>
        <p:nvSpPr>
          <p:cNvPr id="404"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Для відображення вкладеності ми відкриваємо і закриваємо один і той самий тег на одному рівні, що робить наш код зручним для читання. Так ми можемо швидко відобразити структуру на візульному рівні.</a:t>
            </a:r>
            <a:endParaRPr b="0" lang="uk-UA"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216000" y="812520"/>
            <a:ext cx="7127280" cy="4008960"/>
          </a:xfrm>
          <a:prstGeom prst="rect">
            <a:avLst/>
          </a:prstGeom>
        </p:spPr>
      </p:sp>
      <p:sp>
        <p:nvSpPr>
          <p:cNvPr id="406"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Використовуємо для написання тегів, називання властивостей тільки нижній регістр.</a:t>
            </a:r>
            <a:endParaRPr b="0" lang="uk-UA"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252000" y="848520"/>
            <a:ext cx="7127280" cy="4008960"/>
          </a:xfrm>
          <a:prstGeom prst="rect">
            <a:avLst/>
          </a:prstGeom>
        </p:spPr>
      </p:sp>
      <p:sp>
        <p:nvSpPr>
          <p:cNvPr id="408"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Потрібно видаляти надлишкові пробіли та відступи в коді, щоб не було помилок під час тестування. </a:t>
            </a:r>
            <a:endParaRPr b="0" lang="uk-UA"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216000" y="812520"/>
            <a:ext cx="7127280" cy="4008960"/>
          </a:xfrm>
          <a:prstGeom prst="rect">
            <a:avLst/>
          </a:prstGeom>
        </p:spPr>
      </p:sp>
      <p:sp>
        <p:nvSpPr>
          <p:cNvPr id="410" name="PlaceHolder 2"/>
          <p:cNvSpPr>
            <a:spLocks noGrp="1"/>
          </p:cNvSpPr>
          <p:nvPr>
            <p:ph type="body"/>
          </p:nvPr>
        </p:nvSpPr>
        <p:spPr>
          <a:xfrm>
            <a:off x="756000" y="5078520"/>
            <a:ext cx="6047640" cy="4811040"/>
          </a:xfrm>
          <a:prstGeom prst="rect">
            <a:avLst/>
          </a:prstGeom>
        </p:spPr>
        <p:txBody>
          <a:bodyPr lIns="0" rIns="0" tIns="0" bIns="0">
            <a:noAutofit/>
          </a:bodyPr>
          <a:p>
            <a:r>
              <a:rPr b="0" lang="uk-UA" sz="2000" spc="-1" strike="noStrike">
                <a:latin typeface="Arial"/>
              </a:rPr>
              <a:t>Не можна відкритими залишати теги</a:t>
            </a:r>
            <a:endParaRPr b="0" lang="uk-U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3680" cy="262080"/>
          </a:xfrm>
          <a:prstGeom prst="rect">
            <a:avLst/>
          </a:prstGeom>
          <a:ln>
            <a:noFill/>
          </a:ln>
        </p:spPr>
      </p:pic>
      <p:pic>
        <p:nvPicPr>
          <p:cNvPr id="1" name="Picture 8" descr=""/>
          <p:cNvPicPr/>
          <p:nvPr/>
        </p:nvPicPr>
        <p:blipFill>
          <a:blip r:embed="rId3"/>
          <a:stretch/>
        </p:blipFill>
        <p:spPr>
          <a:xfrm>
            <a:off x="9959040" y="5906880"/>
            <a:ext cx="1543680" cy="26208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заголовка </a:t>
            </a:r>
            <a:r>
              <a:rPr b="0" lang="uk-UA" sz="4400" spc="-1" strike="noStrike">
                <a:latin typeface="Arial"/>
              </a:rPr>
              <a:t>клацніть мишею</a:t>
            </a:r>
            <a:endParaRPr b="0" lang="uk-UA"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3680" cy="26208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a:t>
            </a:r>
            <a:r>
              <a:rPr b="0" lang="uk-UA" sz="4400" spc="-1" strike="noStrike">
                <a:latin typeface="Arial"/>
              </a:rPr>
              <a:t>заголовка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79" name="Picture 8" descr=""/>
          <p:cNvPicPr/>
          <p:nvPr/>
        </p:nvPicPr>
        <p:blipFill>
          <a:blip r:embed="rId2"/>
          <a:stretch/>
        </p:blipFill>
        <p:spPr>
          <a:xfrm>
            <a:off x="9959040" y="5906880"/>
            <a:ext cx="1543680" cy="26208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a:t>
            </a:r>
            <a:r>
              <a:rPr b="0" lang="uk-UA" sz="4400" spc="-1" strike="noStrike">
                <a:latin typeface="Arial"/>
              </a:rPr>
              <a:t>заголовка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8" name="Picture 8" descr=""/>
          <p:cNvPicPr/>
          <p:nvPr/>
        </p:nvPicPr>
        <p:blipFill>
          <a:blip r:embed="rId2"/>
          <a:stretch/>
        </p:blipFill>
        <p:spPr>
          <a:xfrm>
            <a:off x="9959040" y="5906880"/>
            <a:ext cx="1543680" cy="262080"/>
          </a:xfrm>
          <a:prstGeom prst="rect">
            <a:avLst/>
          </a:prstGeom>
          <a:ln>
            <a:noFill/>
          </a:ln>
        </p:spPr>
      </p:pic>
      <p:sp>
        <p:nvSpPr>
          <p:cNvPr id="119" name="CustomShape 1"/>
          <p:cNvSpPr/>
          <p:nvPr/>
        </p:nvSpPr>
        <p:spPr>
          <a:xfrm>
            <a:off x="9487080" y="236880"/>
            <a:ext cx="2118240" cy="2570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uk-UA" sz="1100" spc="-1" strike="noStrike">
              <a:latin typeface="Arial"/>
            </a:endParaRPr>
          </a:p>
        </p:txBody>
      </p:sp>
      <p:sp>
        <p:nvSpPr>
          <p:cNvPr id="12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a:t>
            </a:r>
            <a:r>
              <a:rPr b="0" lang="uk-UA" sz="4400" spc="-1" strike="noStrike">
                <a:latin typeface="Arial"/>
              </a:rPr>
              <a:t>правки </a:t>
            </a:r>
            <a:r>
              <a:rPr b="0" lang="uk-UA" sz="4400" spc="-1" strike="noStrike">
                <a:latin typeface="Arial"/>
              </a:rPr>
              <a:t>тексту </a:t>
            </a:r>
            <a:r>
              <a:rPr b="0" lang="uk-UA" sz="4400" spc="-1" strike="noStrike">
                <a:latin typeface="Arial"/>
              </a:rPr>
              <a:t>заголовк</a:t>
            </a:r>
            <a:r>
              <a:rPr b="0" lang="uk-UA" sz="4400" spc="-1" strike="noStrike">
                <a:latin typeface="Arial"/>
              </a:rPr>
              <a:t>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s://gist.github.com/wojteklu/73c6914cc446146b8b533c0988cf8d29" TargetMode="External"/><Relationship Id="rId2" Type="http://schemas.openxmlformats.org/officeDocument/2006/relationships/hyperlink" Target="https://levelup.gitconnected.com/javascript-clean-code-solid-9d135f824180" TargetMode="External"/><Relationship Id="rId3" Type="http://schemas.openxmlformats.org/officeDocument/2006/relationships/hyperlink" Target="https://medium.com/javascript-in-plain-english/javascript-clean-code-best-practices-461c24c53cae" TargetMode="External"/><Relationship Id="rId4" Type="http://schemas.openxmlformats.org/officeDocument/2006/relationships/hyperlink" Target="https://github.com/ryanmcdermott/clean-code-javascript" TargetMode="External"/><Relationship Id="rId5" Type="http://schemas.openxmlformats.org/officeDocument/2006/relationships/hyperlink" Target="https://dzone.com/articles/6-tips-to-help-you-write-cleaner-code-in-nodejs" TargetMode="External"/><Relationship Id="rId6" Type="http://schemas.openxmlformats.org/officeDocument/2006/relationships/hyperlink" Target="https://thenextweb.com/syndication/2020/07/25/how-to-write-cleaner-code-with-javascrip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85800" y="685800"/>
            <a:ext cx="10817280" cy="682560"/>
          </a:xfrm>
          <a:prstGeom prst="rect">
            <a:avLst/>
          </a:prstGeom>
          <a:noFill/>
          <a:ln>
            <a:noFill/>
          </a:ln>
        </p:spPr>
        <p:style>
          <a:lnRef idx="0"/>
          <a:fillRef idx="0"/>
          <a:effectRef idx="0"/>
          <a:fontRef idx="minor"/>
        </p:style>
      </p:sp>
      <p:sp>
        <p:nvSpPr>
          <p:cNvPr id="165" name="CustomShape 2"/>
          <p:cNvSpPr/>
          <p:nvPr/>
        </p:nvSpPr>
        <p:spPr>
          <a:xfrm>
            <a:off x="685800" y="2057400"/>
            <a:ext cx="10817280" cy="3425760"/>
          </a:xfrm>
          <a:prstGeom prst="rect">
            <a:avLst/>
          </a:prstGeom>
          <a:noFill/>
          <a:ln>
            <a:noFill/>
          </a:ln>
        </p:spPr>
        <p:style>
          <a:lnRef idx="0"/>
          <a:fillRef idx="0"/>
          <a:effectRef idx="0"/>
          <a:fontRef idx="minor"/>
        </p:style>
      </p:sp>
      <p:sp>
        <p:nvSpPr>
          <p:cNvPr id="166" name="CustomShape 3"/>
          <p:cNvSpPr/>
          <p:nvPr/>
        </p:nvSpPr>
        <p:spPr>
          <a:xfrm>
            <a:off x="576000" y="1008000"/>
            <a:ext cx="3597840" cy="5305320"/>
          </a:xfrm>
          <a:prstGeom prst="rect">
            <a:avLst/>
          </a:prstGeom>
          <a:noFill/>
          <a:ln>
            <a:noFill/>
          </a:ln>
        </p:spPr>
        <p:style>
          <a:lnRef idx="0"/>
          <a:fillRef idx="0"/>
          <a:effectRef idx="0"/>
          <a:fontRef idx="minor"/>
        </p:style>
      </p:sp>
      <p:sp>
        <p:nvSpPr>
          <p:cNvPr id="167" name="CustomShape 4"/>
          <p:cNvSpPr/>
          <p:nvPr/>
        </p:nvSpPr>
        <p:spPr>
          <a:xfrm>
            <a:off x="832680" y="5837400"/>
            <a:ext cx="3464280" cy="292320"/>
          </a:xfrm>
          <a:prstGeom prst="rect">
            <a:avLst/>
          </a:prstGeom>
          <a:noFill/>
          <a:ln>
            <a:noFill/>
          </a:ln>
        </p:spPr>
        <p:style>
          <a:lnRef idx="0"/>
          <a:fillRef idx="0"/>
          <a:effectRef idx="0"/>
          <a:fontRef idx="minor"/>
        </p:style>
      </p:sp>
      <p:sp>
        <p:nvSpPr>
          <p:cNvPr id="168" name="CustomShape 5"/>
          <p:cNvSpPr/>
          <p:nvPr/>
        </p:nvSpPr>
        <p:spPr>
          <a:xfrm>
            <a:off x="-61560" y="97200"/>
            <a:ext cx="12387960" cy="6680160"/>
          </a:xfrm>
          <a:prstGeom prst="rect">
            <a:avLst/>
          </a:prstGeom>
          <a:noFill/>
          <a:ln>
            <a:noFill/>
          </a:ln>
        </p:spPr>
        <p:style>
          <a:lnRef idx="0"/>
          <a:fillRef idx="0"/>
          <a:effectRef idx="0"/>
          <a:fontRef idx="minor"/>
        </p:style>
        <p:txBody>
          <a:bodyPr lIns="90000" rIns="90000" tIns="45000" bIns="45000" anchor="ctr">
            <a:noAutofit/>
          </a:bodyPr>
          <a:p>
            <a:pPr>
              <a:lnSpc>
                <a:spcPts val="11001"/>
              </a:lnSpc>
            </a:pPr>
            <a:r>
              <a:rPr b="0" lang="en-US" sz="150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WRITING</a:t>
            </a:r>
            <a:endParaRPr b="0" lang="uk-UA" sz="13500" spc="-1" strike="noStrike">
              <a:latin typeface="Arial"/>
            </a:endParaRPr>
          </a:p>
          <a:p>
            <a:pPr>
              <a:lnSpc>
                <a:spcPts val="11001"/>
              </a:lnSpc>
            </a:pP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CLEAN             CODE</a:t>
            </a:r>
            <a:endParaRPr b="0" lang="uk-UA" sz="13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330600" y="2057400"/>
            <a:ext cx="5172120" cy="3425760"/>
          </a:xfrm>
          <a:prstGeom prst="rect">
            <a:avLst/>
          </a:prstGeom>
          <a:noFill/>
          <a:ln>
            <a:noFill/>
          </a:ln>
        </p:spPr>
        <p:style>
          <a:lnRef idx="0"/>
          <a:fillRef idx="0"/>
          <a:effectRef idx="0"/>
          <a:fontRef idx="minor"/>
        </p:style>
      </p:sp>
      <p:sp>
        <p:nvSpPr>
          <p:cNvPr id="217" name="CustomShape 2"/>
          <p:cNvSpPr/>
          <p:nvPr/>
        </p:nvSpPr>
        <p:spPr>
          <a:xfrm>
            <a:off x="288000" y="576000"/>
            <a:ext cx="12040920" cy="715320"/>
          </a:xfrm>
          <a:prstGeom prst="rect">
            <a:avLst/>
          </a:prstGeom>
          <a:noFill/>
          <a:ln>
            <a:noFill/>
          </a:ln>
        </p:spPr>
        <p:style>
          <a:lnRef idx="0"/>
          <a:fillRef idx="0"/>
          <a:effectRef idx="0"/>
          <a:fontRef idx="minor"/>
        </p:style>
      </p:sp>
      <p:sp>
        <p:nvSpPr>
          <p:cNvPr id="218" name="CustomShape 3"/>
          <p:cNvSpPr/>
          <p:nvPr/>
        </p:nvSpPr>
        <p:spPr>
          <a:xfrm>
            <a:off x="720000" y="1268640"/>
            <a:ext cx="10854720" cy="3914640"/>
          </a:xfrm>
          <a:prstGeom prst="rect">
            <a:avLst/>
          </a:prstGeom>
          <a:noFill/>
          <a:ln>
            <a:noFill/>
          </a:ln>
        </p:spPr>
        <p:style>
          <a:lnRef idx="0"/>
          <a:fillRef idx="0"/>
          <a:effectRef idx="0"/>
          <a:fontRef idx="minor"/>
        </p:style>
      </p:sp>
      <p:sp>
        <p:nvSpPr>
          <p:cNvPr id="219"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Always quote attribute values</a:t>
            </a:r>
            <a:endParaRPr b="1" lang="uk-UA" sz="3600" spc="-1" strike="noStrike">
              <a:solidFill>
                <a:srgbClr val="ffffff"/>
              </a:solidFill>
              <a:latin typeface="Arial"/>
            </a:endParaRPr>
          </a:p>
        </p:txBody>
      </p:sp>
      <p:sp>
        <p:nvSpPr>
          <p:cNvPr id="220" name="Line 5"/>
          <p:cNvSpPr/>
          <p:nvPr/>
        </p:nvSpPr>
        <p:spPr>
          <a:xfrm>
            <a:off x="3672000" y="2808000"/>
            <a:ext cx="0" cy="2160000"/>
          </a:xfrm>
          <a:prstGeom prst="line">
            <a:avLst/>
          </a:prstGeom>
          <a:ln>
            <a:solidFill>
              <a:srgbClr val="00a933"/>
            </a:solidFill>
          </a:ln>
        </p:spPr>
        <p:style>
          <a:lnRef idx="0"/>
          <a:fillRef idx="0"/>
          <a:effectRef idx="0"/>
          <a:fontRef idx="minor"/>
        </p:style>
      </p:sp>
      <p:sp>
        <p:nvSpPr>
          <p:cNvPr id="221" name="CustomShape 6"/>
          <p:cNvSpPr/>
          <p:nvPr/>
        </p:nvSpPr>
        <p:spPr>
          <a:xfrm>
            <a:off x="1440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2500" spc="-1" strike="noStrike">
                <a:solidFill>
                  <a:srgbClr val="ff0000"/>
                </a:solidFill>
                <a:latin typeface="Arial"/>
              </a:rPr>
              <a:t>&lt;table class=stripe</a:t>
            </a:r>
            <a:endParaRPr b="0" lang="uk-UA" sz="2500" spc="-1" strike="noStrike">
              <a:latin typeface="Arial"/>
            </a:endParaRPr>
          </a:p>
        </p:txBody>
      </p:sp>
      <p:sp>
        <p:nvSpPr>
          <p:cNvPr id="222" name="CustomShape 7"/>
          <p:cNvSpPr/>
          <p:nvPr/>
        </p:nvSpPr>
        <p:spPr>
          <a:xfrm>
            <a:off x="6264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2400" spc="-1" strike="noStrike">
                <a:solidFill>
                  <a:srgbClr val="00a933"/>
                </a:solidFill>
                <a:latin typeface="Arial"/>
              </a:rPr>
              <a:t>&lt;table class="striped"&gt;</a:t>
            </a:r>
            <a:endParaRPr b="0" lang="uk-UA"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6330600" y="2057400"/>
            <a:ext cx="5172120" cy="3425760"/>
          </a:xfrm>
          <a:prstGeom prst="rect">
            <a:avLst/>
          </a:prstGeom>
          <a:noFill/>
          <a:ln>
            <a:noFill/>
          </a:ln>
        </p:spPr>
        <p:style>
          <a:lnRef idx="0"/>
          <a:fillRef idx="0"/>
          <a:effectRef idx="0"/>
          <a:fontRef idx="minor"/>
        </p:style>
      </p:sp>
      <p:sp>
        <p:nvSpPr>
          <p:cNvPr id="224" name="CustomShape 2"/>
          <p:cNvSpPr/>
          <p:nvPr/>
        </p:nvSpPr>
        <p:spPr>
          <a:xfrm>
            <a:off x="288000" y="576000"/>
            <a:ext cx="12040920" cy="715320"/>
          </a:xfrm>
          <a:prstGeom prst="rect">
            <a:avLst/>
          </a:prstGeom>
          <a:noFill/>
          <a:ln>
            <a:noFill/>
          </a:ln>
        </p:spPr>
        <p:style>
          <a:lnRef idx="0"/>
          <a:fillRef idx="0"/>
          <a:effectRef idx="0"/>
          <a:fontRef idx="minor"/>
        </p:style>
      </p:sp>
      <p:sp>
        <p:nvSpPr>
          <p:cNvPr id="225" name="CustomShape 3"/>
          <p:cNvSpPr/>
          <p:nvPr/>
        </p:nvSpPr>
        <p:spPr>
          <a:xfrm>
            <a:off x="720000" y="1268640"/>
            <a:ext cx="10854720" cy="3914640"/>
          </a:xfrm>
          <a:prstGeom prst="rect">
            <a:avLst/>
          </a:prstGeom>
          <a:noFill/>
          <a:ln>
            <a:noFill/>
          </a:ln>
        </p:spPr>
        <p:style>
          <a:lnRef idx="0"/>
          <a:fillRef idx="0"/>
          <a:effectRef idx="0"/>
          <a:fontRef idx="minor"/>
        </p:style>
      </p:sp>
      <p:sp>
        <p:nvSpPr>
          <p:cNvPr id="226" name="TextShape 4"/>
          <p:cNvSpPr txBox="1"/>
          <p:nvPr/>
        </p:nvSpPr>
        <p:spPr>
          <a:xfrm>
            <a:off x="1440000" y="720000"/>
            <a:ext cx="9432000" cy="111420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Do not add blank lines, spaces, or indentations without a reason.</a:t>
            </a:r>
            <a:endParaRPr b="1" lang="uk-UA" sz="3600" spc="-1" strike="noStrike">
              <a:solidFill>
                <a:srgbClr val="ffffff"/>
              </a:solidFill>
              <a:latin typeface="Arial"/>
            </a:endParaRPr>
          </a:p>
        </p:txBody>
      </p:sp>
      <p:sp>
        <p:nvSpPr>
          <p:cNvPr id="227" name="Line 5"/>
          <p:cNvSpPr/>
          <p:nvPr/>
        </p:nvSpPr>
        <p:spPr>
          <a:xfrm>
            <a:off x="3672000" y="2808000"/>
            <a:ext cx="0" cy="2160000"/>
          </a:xfrm>
          <a:prstGeom prst="line">
            <a:avLst/>
          </a:prstGeom>
          <a:ln>
            <a:solidFill>
              <a:srgbClr val="00a933"/>
            </a:solidFill>
          </a:ln>
        </p:spPr>
        <p:style>
          <a:lnRef idx="0"/>
          <a:fillRef idx="0"/>
          <a:effectRef idx="0"/>
          <a:fontRef idx="minor"/>
        </p:style>
      </p:sp>
      <p:sp>
        <p:nvSpPr>
          <p:cNvPr id="228" name="CustomShape 6"/>
          <p:cNvSpPr/>
          <p:nvPr/>
        </p:nvSpPr>
        <p:spPr>
          <a:xfrm>
            <a:off x="5754600" y="1944000"/>
            <a:ext cx="4541400" cy="37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ff0000"/>
                </a:solidFill>
                <a:latin typeface="Arial"/>
              </a:rPr>
              <a:t>&lt;body&gt;</a:t>
            </a:r>
            <a:endParaRPr b="0" lang="uk-UA" sz="1800" spc="-1" strike="noStrike">
              <a:latin typeface="Arial"/>
            </a:endParaRPr>
          </a:p>
          <a:p>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&lt;h1&gt;Famous Cities&lt;/h1&gt;</a:t>
            </a:r>
            <a:endParaRPr b="0" lang="uk-UA" sz="1800" spc="-1" strike="noStrike">
              <a:latin typeface="Arial"/>
            </a:endParaRPr>
          </a:p>
          <a:p>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&lt;h2&gt;Tokyo&lt;/h2&gt;</a:t>
            </a:r>
            <a:endParaRPr b="0" lang="uk-UA" sz="1800" spc="-1" strike="noStrike">
              <a:latin typeface="Arial"/>
            </a:endParaRPr>
          </a:p>
          <a:p>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&lt;p&gt;</a:t>
            </a:r>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Tokyo is the capital of </a:t>
            </a:r>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Japan, the center of the</a:t>
            </a:r>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Greater Tokyo Area,</a:t>
            </a:r>
            <a:endParaRPr b="0" lang="uk-UA" sz="1800" spc="-1" strike="noStrike">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&lt;/p&gt;</a:t>
            </a:r>
            <a:endParaRPr b="0" lang="uk-UA" sz="1800" spc="-1" strike="noStrike">
              <a:latin typeface="Arial"/>
            </a:endParaRPr>
          </a:p>
          <a:p>
            <a:endParaRPr b="0" lang="uk-UA" sz="1800" spc="-1" strike="noStrike">
              <a:latin typeface="Arial"/>
            </a:endParaRPr>
          </a:p>
          <a:p>
            <a:r>
              <a:rPr b="0" lang="uk-UA" sz="1800" spc="-1" strike="noStrike">
                <a:solidFill>
                  <a:srgbClr val="ff0000"/>
                </a:solidFill>
                <a:latin typeface="Arial"/>
              </a:rPr>
              <a:t>&lt;/body&gt;</a:t>
            </a:r>
            <a:endParaRPr b="0" lang="uk-UA" sz="1800" spc="-1" strike="noStrike">
              <a:latin typeface="Arial"/>
            </a:endParaRPr>
          </a:p>
        </p:txBody>
      </p:sp>
      <p:sp>
        <p:nvSpPr>
          <p:cNvPr id="229" name="CustomShape 7"/>
          <p:cNvSpPr/>
          <p:nvPr/>
        </p:nvSpPr>
        <p:spPr>
          <a:xfrm>
            <a:off x="720000" y="1944000"/>
            <a:ext cx="4608000" cy="37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00a933"/>
                </a:solidFill>
                <a:latin typeface="Arial"/>
              </a:rPr>
              <a:t>&lt;body&gt;</a:t>
            </a:r>
            <a:endParaRPr b="0" lang="uk-UA" sz="1800" spc="-1" strike="noStrike">
              <a:latin typeface="Arial"/>
            </a:endParaRPr>
          </a:p>
          <a:p>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&lt;h1&gt;Famous Cities&lt;/h1&gt;</a:t>
            </a:r>
            <a:endParaRPr b="0" lang="uk-UA" sz="1800" spc="-1" strike="noStrike">
              <a:latin typeface="Arial"/>
            </a:endParaRPr>
          </a:p>
          <a:p>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&lt;h2&gt;Tokyo&lt;/h2&gt;</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&lt;p&gt; Tokyo is the capital of </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Japan, the center of the </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Greater Tokyo Area.</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&lt;/p&gt;</a:t>
            </a:r>
            <a:endParaRPr b="0" lang="uk-UA" sz="1800" spc="-1" strike="noStrike">
              <a:latin typeface="Arial"/>
            </a:endParaRPr>
          </a:p>
          <a:p>
            <a:endParaRPr b="0" lang="uk-UA" sz="1800" spc="-1" strike="noStrike">
              <a:latin typeface="Arial"/>
            </a:endParaRPr>
          </a:p>
          <a:p>
            <a:r>
              <a:rPr b="0" lang="uk-UA" sz="1800" spc="-1" strike="noStrike">
                <a:solidFill>
                  <a:srgbClr val="00a933"/>
                </a:solidFill>
                <a:latin typeface="Arial"/>
              </a:rPr>
              <a:t>&lt;/body&gt;</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288000" y="576000"/>
            <a:ext cx="12040920" cy="715320"/>
          </a:xfrm>
          <a:prstGeom prst="rect">
            <a:avLst/>
          </a:prstGeom>
          <a:noFill/>
          <a:ln>
            <a:noFill/>
          </a:ln>
        </p:spPr>
        <p:style>
          <a:lnRef idx="0"/>
          <a:fillRef idx="0"/>
          <a:effectRef idx="0"/>
          <a:fontRef idx="minor"/>
        </p:style>
      </p:sp>
      <p:sp>
        <p:nvSpPr>
          <p:cNvPr id="231" name="CustomShape 2"/>
          <p:cNvSpPr/>
          <p:nvPr/>
        </p:nvSpPr>
        <p:spPr>
          <a:xfrm>
            <a:off x="720000" y="1268640"/>
            <a:ext cx="10854720" cy="3914640"/>
          </a:xfrm>
          <a:prstGeom prst="rect">
            <a:avLst/>
          </a:prstGeom>
          <a:noFill/>
          <a:ln>
            <a:noFill/>
          </a:ln>
        </p:spPr>
        <p:style>
          <a:lnRef idx="0"/>
          <a:fillRef idx="0"/>
          <a:effectRef idx="0"/>
          <a:fontRef idx="minor"/>
        </p:style>
      </p:sp>
      <p:sp>
        <p:nvSpPr>
          <p:cNvPr id="232" name="TextShape 3"/>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HTML Line-Wrapping</a:t>
            </a:r>
            <a:endParaRPr b="1" lang="uk-UA" sz="3600" spc="-1" strike="noStrike">
              <a:solidFill>
                <a:srgbClr val="ffffff"/>
              </a:solidFill>
              <a:latin typeface="Arial"/>
            </a:endParaRPr>
          </a:p>
        </p:txBody>
      </p:sp>
      <p:sp>
        <p:nvSpPr>
          <p:cNvPr id="233" name="Line 4"/>
          <p:cNvSpPr/>
          <p:nvPr/>
        </p:nvSpPr>
        <p:spPr>
          <a:xfrm>
            <a:off x="3672000" y="2808000"/>
            <a:ext cx="0" cy="2160000"/>
          </a:xfrm>
          <a:prstGeom prst="line">
            <a:avLst/>
          </a:prstGeom>
          <a:ln>
            <a:solidFill>
              <a:srgbClr val="00a933"/>
            </a:solidFill>
          </a:ln>
        </p:spPr>
        <p:style>
          <a:lnRef idx="0"/>
          <a:fillRef idx="0"/>
          <a:effectRef idx="0"/>
          <a:fontRef idx="minor"/>
        </p:style>
      </p:sp>
      <p:sp>
        <p:nvSpPr>
          <p:cNvPr id="234" name="CustomShape 5"/>
          <p:cNvSpPr/>
          <p:nvPr/>
        </p:nvSpPr>
        <p:spPr>
          <a:xfrm>
            <a:off x="1080000" y="1440000"/>
            <a:ext cx="10080000" cy="129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000" spc="-1" strike="noStrike">
                <a:solidFill>
                  <a:srgbClr val="ff0000"/>
                </a:solidFill>
                <a:latin typeface="Arial"/>
              </a:rPr>
              <a:t>	</a:t>
            </a:r>
            <a:r>
              <a:rPr b="0" lang="uk-UA" sz="2000" spc="-1" strike="noStrike">
                <a:solidFill>
                  <a:srgbClr val="ff0000"/>
                </a:solidFill>
                <a:latin typeface="Arial"/>
              </a:rPr>
              <a:t>&lt;md-progress-circular md-</a:t>
            </a:r>
            <a:r>
              <a:rPr b="0" lang="uk-UA" sz="2000" spc="-1" strike="noStrike">
                <a:solidFill>
                  <a:srgbClr val="ff0000"/>
                </a:solidFill>
                <a:latin typeface="Arial"/>
              </a:rPr>
              <a:t>mode="indeterminate" class="md-</a:t>
            </a:r>
            <a:r>
              <a:rPr b="0" lang="uk-UA" sz="2000" spc="-1" strike="noStrike">
                <a:solidFill>
                  <a:srgbClr val="ff0000"/>
                </a:solidFill>
                <a:latin typeface="Arial"/>
              </a:rPr>
              <a:t>accent"</a:t>
            </a:r>
            <a:endParaRPr b="0" lang="uk-UA" sz="2000" spc="-1" strike="noStrike">
              <a:latin typeface="Arial"/>
            </a:endParaRPr>
          </a:p>
          <a:p>
            <a:r>
              <a:rPr b="0" lang="uk-UA" sz="2000" spc="-1" strike="noStrike">
                <a:solidFill>
                  <a:srgbClr val="ff0000"/>
                </a:solidFill>
                <a:latin typeface="Arial"/>
              </a:rPr>
              <a:t>	</a:t>
            </a:r>
            <a:r>
              <a:rPr b="0" lang="uk-UA" sz="2000" spc="-1" strike="noStrike">
                <a:solidFill>
                  <a:srgbClr val="ff0000"/>
                </a:solidFill>
                <a:latin typeface="Arial"/>
              </a:rPr>
              <a:t>	</a:t>
            </a:r>
            <a:r>
              <a:rPr b="0" lang="uk-UA" sz="2000" spc="-1" strike="noStrike">
                <a:solidFill>
                  <a:srgbClr val="ff0000"/>
                </a:solidFill>
                <a:latin typeface="Arial"/>
              </a:rPr>
              <a:t>ng-show="ctrl.loading" md-</a:t>
            </a:r>
            <a:r>
              <a:rPr b="0" lang="uk-UA" sz="2000" spc="-1" strike="noStrike">
                <a:solidFill>
                  <a:srgbClr val="ff0000"/>
                </a:solidFill>
                <a:latin typeface="Arial"/>
              </a:rPr>
              <a:t>diameter="35"&gt;</a:t>
            </a:r>
            <a:endParaRPr b="0" lang="uk-UA" sz="2000" spc="-1" strike="noStrike">
              <a:latin typeface="Arial"/>
            </a:endParaRPr>
          </a:p>
          <a:p>
            <a:r>
              <a:rPr b="0" lang="uk-UA" sz="2000" spc="-1" strike="noStrike">
                <a:solidFill>
                  <a:srgbClr val="ff0000"/>
                </a:solidFill>
                <a:latin typeface="Arial"/>
              </a:rPr>
              <a:t>	</a:t>
            </a:r>
            <a:r>
              <a:rPr b="0" lang="uk-UA" sz="2000" spc="-1" strike="noStrike">
                <a:solidFill>
                  <a:srgbClr val="ff0000"/>
                </a:solidFill>
                <a:latin typeface="Arial"/>
              </a:rPr>
              <a:t>&lt;/md-progress-circular&gt;</a:t>
            </a:r>
            <a:endParaRPr b="0" lang="uk-UA" sz="2000" spc="-1" strike="noStrike">
              <a:latin typeface="Arial"/>
            </a:endParaRPr>
          </a:p>
        </p:txBody>
      </p:sp>
      <p:sp>
        <p:nvSpPr>
          <p:cNvPr id="235" name="CustomShape 6"/>
          <p:cNvSpPr/>
          <p:nvPr/>
        </p:nvSpPr>
        <p:spPr>
          <a:xfrm>
            <a:off x="1080000" y="2952000"/>
            <a:ext cx="3816000" cy="201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000" spc="-1" strike="noStrike">
                <a:solidFill>
                  <a:srgbClr val="00a933"/>
                </a:solidFill>
                <a:latin typeface="Arial"/>
              </a:rPr>
              <a:t>&lt;md-progress-circular</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md-mode="indeterminate"</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class="md-accent"</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ng-show="ctrl.loading"</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md-diameter="35"&gt;</a:t>
            </a:r>
            <a:endParaRPr b="0" lang="uk-UA" sz="2000" spc="-1" strike="noStrike">
              <a:latin typeface="Arial"/>
            </a:endParaRPr>
          </a:p>
          <a:p>
            <a:r>
              <a:rPr b="0" lang="uk-UA" sz="2000" spc="-1" strike="noStrike">
                <a:solidFill>
                  <a:srgbClr val="00a933"/>
                </a:solidFill>
                <a:latin typeface="Arial"/>
              </a:rPr>
              <a:t>&lt;/md-progress-circular&gt;</a:t>
            </a:r>
            <a:endParaRPr b="0" lang="uk-UA" sz="2000" spc="-1" strike="noStrike">
              <a:latin typeface="Arial"/>
            </a:endParaRPr>
          </a:p>
        </p:txBody>
      </p:sp>
      <p:sp>
        <p:nvSpPr>
          <p:cNvPr id="236" name="CustomShape 7"/>
          <p:cNvSpPr/>
          <p:nvPr/>
        </p:nvSpPr>
        <p:spPr>
          <a:xfrm>
            <a:off x="4968000" y="2952000"/>
            <a:ext cx="6192000" cy="201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000" spc="-1" strike="noStrike">
                <a:solidFill>
                  <a:srgbClr val="00a933"/>
                </a:solidFill>
                <a:latin typeface="Arial"/>
              </a:rPr>
              <a:t>&lt;md-progress-circular md-mode="indeterminate"</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class="md-accent"</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ng-show="ctrl.loading"</a:t>
            </a:r>
            <a:endParaRPr b="0" lang="uk-UA" sz="2000" spc="-1" strike="noStrike">
              <a:latin typeface="Arial"/>
            </a:endParaRPr>
          </a:p>
          <a:p>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                              </a:t>
            </a:r>
            <a:r>
              <a:rPr b="0" lang="uk-UA" sz="2000" spc="-1" strike="noStrike">
                <a:solidFill>
                  <a:srgbClr val="00a933"/>
                </a:solidFill>
                <a:latin typeface="Arial"/>
              </a:rPr>
              <a:t>md-diameter="35"&gt;</a:t>
            </a:r>
            <a:endParaRPr b="0" lang="uk-UA" sz="2000" spc="-1" strike="noStrike">
              <a:latin typeface="Arial"/>
            </a:endParaRPr>
          </a:p>
          <a:p>
            <a:r>
              <a:rPr b="0" lang="uk-UA" sz="2000" spc="-1" strike="noStrike">
                <a:solidFill>
                  <a:srgbClr val="00a933"/>
                </a:solidFill>
                <a:latin typeface="Arial"/>
              </a:rPr>
              <a:t>&lt;/md-progress-circular&gt;</a:t>
            </a:r>
            <a:endParaRPr b="0" lang="uk-UA"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330600" y="2057400"/>
            <a:ext cx="5172120" cy="3425760"/>
          </a:xfrm>
          <a:prstGeom prst="rect">
            <a:avLst/>
          </a:prstGeom>
          <a:noFill/>
          <a:ln>
            <a:noFill/>
          </a:ln>
        </p:spPr>
        <p:style>
          <a:lnRef idx="0"/>
          <a:fillRef idx="0"/>
          <a:effectRef idx="0"/>
          <a:fontRef idx="minor"/>
        </p:style>
      </p:sp>
      <p:sp>
        <p:nvSpPr>
          <p:cNvPr id="238" name="CustomShape 2"/>
          <p:cNvSpPr/>
          <p:nvPr/>
        </p:nvSpPr>
        <p:spPr>
          <a:xfrm>
            <a:off x="288000" y="576000"/>
            <a:ext cx="12040920" cy="715320"/>
          </a:xfrm>
          <a:prstGeom prst="rect">
            <a:avLst/>
          </a:prstGeom>
          <a:noFill/>
          <a:ln>
            <a:noFill/>
          </a:ln>
        </p:spPr>
        <p:style>
          <a:lnRef idx="0"/>
          <a:fillRef idx="0"/>
          <a:effectRef idx="0"/>
          <a:fontRef idx="minor"/>
        </p:style>
      </p:sp>
      <p:sp>
        <p:nvSpPr>
          <p:cNvPr id="239" name="CustomShape 3"/>
          <p:cNvSpPr/>
          <p:nvPr/>
        </p:nvSpPr>
        <p:spPr>
          <a:xfrm>
            <a:off x="720000" y="1268640"/>
            <a:ext cx="10854720" cy="3914640"/>
          </a:xfrm>
          <a:prstGeom prst="rect">
            <a:avLst/>
          </a:prstGeom>
          <a:noFill/>
          <a:ln>
            <a:noFill/>
          </a:ln>
        </p:spPr>
        <p:style>
          <a:lnRef idx="0"/>
          <a:fillRef idx="0"/>
          <a:effectRef idx="0"/>
          <a:fontRef idx="minor"/>
        </p:style>
      </p:sp>
      <p:sp>
        <p:nvSpPr>
          <p:cNvPr id="240" name="TextShape 4"/>
          <p:cNvSpPr txBox="1"/>
          <p:nvPr/>
        </p:nvSpPr>
        <p:spPr>
          <a:xfrm>
            <a:off x="1440000" y="720000"/>
            <a:ext cx="9432000" cy="111420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alternate text in the &lt;img&gt; tags to keep the code principles clear.</a:t>
            </a:r>
            <a:endParaRPr b="1" lang="uk-UA" sz="3600" spc="-1" strike="noStrike">
              <a:solidFill>
                <a:srgbClr val="ffffff"/>
              </a:solidFill>
              <a:latin typeface="Arial"/>
            </a:endParaRPr>
          </a:p>
        </p:txBody>
      </p:sp>
      <p:sp>
        <p:nvSpPr>
          <p:cNvPr id="241" name="CustomShape 5"/>
          <p:cNvSpPr/>
          <p:nvPr/>
        </p:nvSpPr>
        <p:spPr>
          <a:xfrm>
            <a:off x="1440000" y="2232000"/>
            <a:ext cx="9360000" cy="144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c9211e"/>
                </a:solidFill>
                <a:latin typeface="Arial"/>
              </a:rPr>
              <a:t>&lt;img src="demo.jpg"&gt;</a:t>
            </a:r>
            <a:endParaRPr b="0" lang="uk-UA" sz="3000" spc="-1" strike="noStrike">
              <a:latin typeface="Arial"/>
            </a:endParaRPr>
          </a:p>
        </p:txBody>
      </p:sp>
      <p:sp>
        <p:nvSpPr>
          <p:cNvPr id="242" name="CustomShape 6"/>
          <p:cNvSpPr/>
          <p:nvPr/>
        </p:nvSpPr>
        <p:spPr>
          <a:xfrm>
            <a:off x="1440000" y="4176000"/>
            <a:ext cx="9360000" cy="144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00a933"/>
                </a:solidFill>
                <a:latin typeface="Arial"/>
              </a:rPr>
              <a:t>&lt;img src="demo.jpg" alt="demo-picture"&gt;</a:t>
            </a:r>
            <a:endParaRPr b="0" lang="uk-UA" sz="3000" spc="-1" strike="noStrike">
              <a:solidFill>
                <a:srgbClr val="00a933"/>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6330600" y="2057400"/>
            <a:ext cx="5172120" cy="3425760"/>
          </a:xfrm>
          <a:prstGeom prst="rect">
            <a:avLst/>
          </a:prstGeom>
          <a:noFill/>
          <a:ln>
            <a:noFill/>
          </a:ln>
        </p:spPr>
        <p:style>
          <a:lnRef idx="0"/>
          <a:fillRef idx="0"/>
          <a:effectRef idx="0"/>
          <a:fontRef idx="minor"/>
        </p:style>
      </p:sp>
      <p:sp>
        <p:nvSpPr>
          <p:cNvPr id="244" name="CustomShape 2"/>
          <p:cNvSpPr/>
          <p:nvPr/>
        </p:nvSpPr>
        <p:spPr>
          <a:xfrm>
            <a:off x="288000" y="576000"/>
            <a:ext cx="12040920" cy="715320"/>
          </a:xfrm>
          <a:prstGeom prst="rect">
            <a:avLst/>
          </a:prstGeom>
          <a:noFill/>
          <a:ln>
            <a:noFill/>
          </a:ln>
        </p:spPr>
        <p:style>
          <a:lnRef idx="0"/>
          <a:fillRef idx="0"/>
          <a:effectRef idx="0"/>
          <a:fontRef idx="minor"/>
        </p:style>
      </p:sp>
      <p:sp>
        <p:nvSpPr>
          <p:cNvPr id="245" name="CustomShape 3"/>
          <p:cNvSpPr/>
          <p:nvPr/>
        </p:nvSpPr>
        <p:spPr>
          <a:xfrm>
            <a:off x="720000" y="1268640"/>
            <a:ext cx="10854720" cy="3914640"/>
          </a:xfrm>
          <a:prstGeom prst="rect">
            <a:avLst/>
          </a:prstGeom>
          <a:noFill/>
          <a:ln>
            <a:noFill/>
          </a:ln>
        </p:spPr>
        <p:style>
          <a:lnRef idx="0"/>
          <a:fillRef idx="0"/>
          <a:effectRef idx="0"/>
          <a:fontRef idx="minor"/>
        </p:style>
      </p:sp>
      <p:sp>
        <p:nvSpPr>
          <p:cNvPr id="246"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kebab-case (spinal-case).</a:t>
            </a:r>
            <a:endParaRPr b="1" lang="uk-UA" sz="3600" spc="-1" strike="noStrike">
              <a:solidFill>
                <a:srgbClr val="ffffff"/>
              </a:solidFill>
              <a:latin typeface="Arial"/>
            </a:endParaRPr>
          </a:p>
        </p:txBody>
      </p:sp>
      <p:sp>
        <p:nvSpPr>
          <p:cNvPr id="247" name="CustomShape 5"/>
          <p:cNvSpPr/>
          <p:nvPr/>
        </p:nvSpPr>
        <p:spPr>
          <a:xfrm>
            <a:off x="1368000" y="1440000"/>
            <a:ext cx="9432000" cy="187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ff0000"/>
                </a:solidFill>
                <a:latin typeface="Arial"/>
              </a:rPr>
              <a:t>&lt;section class="section_featured_Listing"&gt;</a:t>
            </a:r>
            <a:endParaRPr b="0" lang="uk-UA" sz="3000" spc="-1" strike="noStrike">
              <a:latin typeface="Arial"/>
            </a:endParaRPr>
          </a:p>
          <a:p>
            <a:pPr algn="ctr"/>
            <a:r>
              <a:rPr b="0" lang="uk-UA" sz="3000" spc="-1" strike="noStrike">
                <a:solidFill>
                  <a:srgbClr val="ff0000"/>
                </a:solidFill>
                <a:latin typeface="Arial"/>
              </a:rPr>
              <a:t>    </a:t>
            </a:r>
            <a:r>
              <a:rPr b="0" lang="uk-UA" sz="3000" spc="-1" strike="noStrike">
                <a:solidFill>
                  <a:srgbClr val="ff0000"/>
                </a:solidFill>
                <a:latin typeface="Arial"/>
              </a:rPr>
              <a:t>&lt;h1 class="largeTitle"&gt;H1 title&lt;/h1&gt;</a:t>
            </a:r>
            <a:endParaRPr b="0" lang="uk-UA" sz="3000" spc="-1" strike="noStrike">
              <a:latin typeface="Arial"/>
            </a:endParaRPr>
          </a:p>
          <a:p>
            <a:r>
              <a:rPr b="0" lang="uk-UA" sz="3000" spc="-1" strike="noStrike">
                <a:solidFill>
                  <a:srgbClr val="ff0000"/>
                </a:solidFill>
                <a:latin typeface="Arial"/>
              </a:rPr>
              <a:t>          </a:t>
            </a:r>
            <a:r>
              <a:rPr b="0" lang="uk-UA" sz="3000" spc="-1" strike="noStrike">
                <a:solidFill>
                  <a:srgbClr val="ff0000"/>
                </a:solidFill>
                <a:latin typeface="Arial"/>
              </a:rPr>
              <a:t>&lt;/section&gt;</a:t>
            </a:r>
            <a:endParaRPr b="0" lang="uk-UA" sz="3000" spc="-1" strike="noStrike">
              <a:latin typeface="Arial"/>
            </a:endParaRPr>
          </a:p>
        </p:txBody>
      </p:sp>
      <p:sp>
        <p:nvSpPr>
          <p:cNvPr id="248" name="CustomShape 6"/>
          <p:cNvSpPr/>
          <p:nvPr/>
        </p:nvSpPr>
        <p:spPr>
          <a:xfrm>
            <a:off x="1368000" y="3600000"/>
            <a:ext cx="9432000" cy="187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&lt;section </a:t>
            </a:r>
            <a:r>
              <a:rPr b="0" lang="uk-UA" sz="3000" spc="-1" strike="noStrike">
                <a:solidFill>
                  <a:srgbClr val="00a933"/>
                </a:solidFill>
                <a:latin typeface="Arial"/>
              </a:rPr>
              <a:t>class="section-</a:t>
            </a:r>
            <a:r>
              <a:rPr b="0" lang="uk-UA" sz="3000" spc="-1" strike="noStrike">
                <a:solidFill>
                  <a:srgbClr val="00a933"/>
                </a:solidFill>
                <a:latin typeface="Arial"/>
              </a:rPr>
              <a:t>featured-listing"&gt;</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&lt;h1 </a:t>
            </a:r>
            <a:r>
              <a:rPr b="0" lang="uk-UA" sz="3000" spc="-1" strike="noStrike">
                <a:solidFill>
                  <a:srgbClr val="00a933"/>
                </a:solidFill>
                <a:latin typeface="Arial"/>
              </a:rPr>
              <a:t>class="large-</a:t>
            </a:r>
            <a:r>
              <a:rPr b="0" lang="uk-UA" sz="3000" spc="-1" strike="noStrike">
                <a:solidFill>
                  <a:srgbClr val="00a933"/>
                </a:solidFill>
                <a:latin typeface="Arial"/>
              </a:rPr>
              <a:t>title"&gt;H1 title&lt;/h1&gt;</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&lt;/section&gt;</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330600" y="2057400"/>
            <a:ext cx="5172120" cy="3425760"/>
          </a:xfrm>
          <a:prstGeom prst="rect">
            <a:avLst/>
          </a:prstGeom>
          <a:noFill/>
          <a:ln>
            <a:noFill/>
          </a:ln>
        </p:spPr>
        <p:style>
          <a:lnRef idx="0"/>
          <a:fillRef idx="0"/>
          <a:effectRef idx="0"/>
          <a:fontRef idx="minor"/>
        </p:style>
      </p:sp>
      <p:sp>
        <p:nvSpPr>
          <p:cNvPr id="250" name="CustomShape 2"/>
          <p:cNvSpPr/>
          <p:nvPr/>
        </p:nvSpPr>
        <p:spPr>
          <a:xfrm>
            <a:off x="288000" y="576000"/>
            <a:ext cx="12040920" cy="715320"/>
          </a:xfrm>
          <a:prstGeom prst="rect">
            <a:avLst/>
          </a:prstGeom>
          <a:noFill/>
          <a:ln>
            <a:noFill/>
          </a:ln>
        </p:spPr>
        <p:style>
          <a:lnRef idx="0"/>
          <a:fillRef idx="0"/>
          <a:effectRef idx="0"/>
          <a:fontRef idx="minor"/>
        </p:style>
      </p:sp>
      <p:sp>
        <p:nvSpPr>
          <p:cNvPr id="251" name="CustomShape 3"/>
          <p:cNvSpPr/>
          <p:nvPr/>
        </p:nvSpPr>
        <p:spPr>
          <a:xfrm>
            <a:off x="720000" y="1268640"/>
            <a:ext cx="10854720" cy="3914640"/>
          </a:xfrm>
          <a:prstGeom prst="rect">
            <a:avLst/>
          </a:prstGeom>
          <a:noFill/>
          <a:ln>
            <a:noFill/>
          </a:ln>
        </p:spPr>
        <p:style>
          <a:lnRef idx="0"/>
          <a:fillRef idx="0"/>
          <a:effectRef idx="0"/>
          <a:fontRef idx="minor"/>
        </p:style>
      </p:sp>
      <p:sp>
        <p:nvSpPr>
          <p:cNvPr id="252" name="TextShape 4"/>
          <p:cNvSpPr txBox="1"/>
          <p:nvPr/>
        </p:nvSpPr>
        <p:spPr>
          <a:xfrm>
            <a:off x="1440000" y="432000"/>
            <a:ext cx="9432000" cy="137124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meaningful names that can be understood by anyone, make them short</a:t>
            </a:r>
            <a:endParaRPr b="1" lang="uk-UA" sz="3600" spc="-1" strike="noStrike">
              <a:solidFill>
                <a:srgbClr val="ffffff"/>
              </a:solidFill>
              <a:latin typeface="Arial"/>
            </a:endParaRPr>
          </a:p>
        </p:txBody>
      </p:sp>
      <p:sp>
        <p:nvSpPr>
          <p:cNvPr id="253" name="CustomShape 5"/>
          <p:cNvSpPr/>
          <p:nvPr/>
        </p:nvSpPr>
        <p:spPr>
          <a:xfrm>
            <a:off x="1440000" y="1872000"/>
            <a:ext cx="9432000" cy="180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&lt;div class="team-wrapper"&gt;</a:t>
            </a:r>
            <a:endParaRPr b="0" lang="uk-UA" sz="2300" spc="-1" strike="noStrike">
              <a:latin typeface="Arial"/>
            </a:endParaRPr>
          </a:p>
          <a:p>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&lt;button class="large-button-green"&gt;&lt;/button&gt;</a:t>
            </a:r>
            <a:endParaRPr b="0" lang="uk-UA" sz="2300" spc="-1" strike="noStrike">
              <a:latin typeface="Arial"/>
            </a:endParaRPr>
          </a:p>
          <a:p>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&lt;p class="greenText-john-smith-description"&gt;&lt;/p&gt;</a:t>
            </a:r>
            <a:endParaRPr b="0" lang="uk-UA" sz="2300" spc="-1" strike="noStrike">
              <a:latin typeface="Arial"/>
            </a:endParaRPr>
          </a:p>
          <a:p>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&lt;div class="white-bg"&gt;&lt;/div&gt;</a:t>
            </a:r>
            <a:endParaRPr b="0" lang="uk-UA" sz="2300" spc="-1" strike="noStrike">
              <a:latin typeface="Arial"/>
            </a:endParaRPr>
          </a:p>
          <a:p>
            <a:r>
              <a:rPr b="0" lang="uk-UA" sz="2300" spc="-1" strike="noStrike">
                <a:solidFill>
                  <a:srgbClr val="c9211e"/>
                </a:solidFill>
                <a:latin typeface="Arial"/>
              </a:rPr>
              <a:t>	</a:t>
            </a:r>
            <a:r>
              <a:rPr b="0" lang="uk-UA" sz="2300" spc="-1" strike="noStrike">
                <a:solidFill>
                  <a:srgbClr val="c9211e"/>
                </a:solidFill>
                <a:latin typeface="Arial"/>
              </a:rPr>
              <a:t>	</a:t>
            </a:r>
            <a:r>
              <a:rPr b="0" lang="uk-UA" sz="2300" spc="-1" strike="noStrike">
                <a:solidFill>
                  <a:srgbClr val="c9211e"/>
                </a:solidFill>
                <a:latin typeface="Arial"/>
              </a:rPr>
              <a:t>&lt;/div&gt;</a:t>
            </a:r>
            <a:endParaRPr b="0" lang="uk-UA" sz="2300" spc="-1" strike="noStrike">
              <a:latin typeface="Arial"/>
            </a:endParaRPr>
          </a:p>
        </p:txBody>
      </p:sp>
      <p:sp>
        <p:nvSpPr>
          <p:cNvPr id="254" name="CustomShape 6"/>
          <p:cNvSpPr/>
          <p:nvPr/>
        </p:nvSpPr>
        <p:spPr>
          <a:xfrm>
            <a:off x="1440000" y="3888000"/>
            <a:ext cx="9432000" cy="180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&lt;div class="section-team"&gt;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&lt;button class="btn-lg btn-success"&gt;&lt;/button&gt;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&lt;p class="text-success"&gt;&lt;/p&gt;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&lt;div class="bg-white"&gt;&lt;/div&gt;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	</a:t>
            </a:r>
            <a:r>
              <a:rPr b="0" lang="uk-UA" sz="2400" spc="-1" strike="noStrike">
                <a:solidFill>
                  <a:srgbClr val="00a933"/>
                </a:solidFill>
                <a:latin typeface="Arial"/>
              </a:rPr>
              <a:t>&lt;/div&gt;</a:t>
            </a:r>
            <a:endParaRPr b="0" lang="uk-UA"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330600" y="2057400"/>
            <a:ext cx="5172120" cy="3425760"/>
          </a:xfrm>
          <a:prstGeom prst="rect">
            <a:avLst/>
          </a:prstGeom>
          <a:noFill/>
          <a:ln>
            <a:noFill/>
          </a:ln>
        </p:spPr>
        <p:style>
          <a:lnRef idx="0"/>
          <a:fillRef idx="0"/>
          <a:effectRef idx="0"/>
          <a:fontRef idx="minor"/>
        </p:style>
      </p:sp>
      <p:sp>
        <p:nvSpPr>
          <p:cNvPr id="256" name="CustomShape 2"/>
          <p:cNvSpPr/>
          <p:nvPr/>
        </p:nvSpPr>
        <p:spPr>
          <a:xfrm>
            <a:off x="288000" y="576000"/>
            <a:ext cx="12040920" cy="715320"/>
          </a:xfrm>
          <a:prstGeom prst="rect">
            <a:avLst/>
          </a:prstGeom>
          <a:noFill/>
          <a:ln>
            <a:noFill/>
          </a:ln>
        </p:spPr>
        <p:style>
          <a:lnRef idx="0"/>
          <a:fillRef idx="0"/>
          <a:effectRef idx="0"/>
          <a:fontRef idx="minor"/>
        </p:style>
      </p:sp>
      <p:sp>
        <p:nvSpPr>
          <p:cNvPr id="257" name="CustomShape 3"/>
          <p:cNvSpPr/>
          <p:nvPr/>
        </p:nvSpPr>
        <p:spPr>
          <a:xfrm>
            <a:off x="720000" y="1268640"/>
            <a:ext cx="10854720" cy="3914640"/>
          </a:xfrm>
          <a:prstGeom prst="rect">
            <a:avLst/>
          </a:prstGeom>
          <a:noFill/>
          <a:ln>
            <a:noFill/>
          </a:ln>
        </p:spPr>
        <p:style>
          <a:lnRef idx="0"/>
          <a:fillRef idx="0"/>
          <a:effectRef idx="0"/>
          <a:fontRef idx="minor"/>
        </p:style>
      </p:sp>
      <p:sp>
        <p:nvSpPr>
          <p:cNvPr id="258"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Discard unnecessary wrappers</a:t>
            </a:r>
            <a:endParaRPr b="1" lang="uk-UA" sz="3600" spc="-1" strike="noStrike">
              <a:solidFill>
                <a:srgbClr val="ffffff"/>
              </a:solidFill>
              <a:latin typeface="Arial"/>
            </a:endParaRPr>
          </a:p>
        </p:txBody>
      </p:sp>
      <p:sp>
        <p:nvSpPr>
          <p:cNvPr id="259" name="CustomShape 5"/>
          <p:cNvSpPr/>
          <p:nvPr/>
        </p:nvSpPr>
        <p:spPr>
          <a:xfrm>
            <a:off x="720000" y="1440000"/>
            <a:ext cx="5610600" cy="432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200" spc="-1" strike="noStrike">
                <a:solidFill>
                  <a:srgbClr val="ff0000"/>
                </a:solidFill>
                <a:latin typeface="Arial"/>
              </a:rPr>
              <a:t>&lt;</a:t>
            </a:r>
            <a:r>
              <a:rPr b="0" lang="uk-UA" sz="2200" spc="-1" strike="noStrike">
                <a:solidFill>
                  <a:srgbClr val="ff0000"/>
                </a:solidFill>
                <a:latin typeface="Arial"/>
              </a:rPr>
              <a:t>s</a:t>
            </a:r>
            <a:r>
              <a:rPr b="0" lang="uk-UA" sz="2200" spc="-1" strike="noStrike">
                <a:solidFill>
                  <a:srgbClr val="ff0000"/>
                </a:solidFill>
                <a:latin typeface="Arial"/>
              </a:rPr>
              <a:t>e</a:t>
            </a:r>
            <a:r>
              <a:rPr b="0" lang="uk-UA" sz="2200" spc="-1" strike="noStrike">
                <a:solidFill>
                  <a:srgbClr val="ff0000"/>
                </a:solidFill>
                <a:latin typeface="Arial"/>
              </a:rPr>
              <a:t>c</a:t>
            </a:r>
            <a:r>
              <a:rPr b="0" lang="uk-UA" sz="2200" spc="-1" strike="noStrike">
                <a:solidFill>
                  <a:srgbClr val="ff0000"/>
                </a:solidFill>
                <a:latin typeface="Arial"/>
              </a:rPr>
              <a:t>t</a:t>
            </a:r>
            <a:r>
              <a:rPr b="0" lang="uk-UA" sz="2200" spc="-1" strike="noStrike">
                <a:solidFill>
                  <a:srgbClr val="ff0000"/>
                </a:solidFill>
                <a:latin typeface="Arial"/>
              </a:rPr>
              <a:t>i</a:t>
            </a:r>
            <a:r>
              <a:rPr b="0" lang="uk-UA" sz="2200" spc="-1" strike="noStrike">
                <a:solidFill>
                  <a:srgbClr val="ff0000"/>
                </a:solidFill>
                <a:latin typeface="Arial"/>
              </a:rPr>
              <a:t>o</a:t>
            </a:r>
            <a:r>
              <a:rPr b="0" lang="uk-UA" sz="2200" spc="-1" strike="noStrike">
                <a:solidFill>
                  <a:srgbClr val="ff0000"/>
                </a:solidFill>
                <a:latin typeface="Arial"/>
              </a:rPr>
              <a:t>n</a:t>
            </a:r>
            <a:r>
              <a:rPr b="0" lang="uk-UA" sz="2200" spc="-1" strike="noStrike">
                <a:solidFill>
                  <a:srgbClr val="ff0000"/>
                </a:solidFill>
                <a:latin typeface="Arial"/>
              </a:rPr>
              <a:t> </a:t>
            </a:r>
            <a:r>
              <a:rPr b="0" lang="uk-UA" sz="2200" spc="-1" strike="noStrike">
                <a:solidFill>
                  <a:srgbClr val="ff0000"/>
                </a:solidFill>
                <a:latin typeface="Arial"/>
              </a:rPr>
              <a:t>c</a:t>
            </a:r>
            <a:r>
              <a:rPr b="0" lang="uk-UA" sz="2200" spc="-1" strike="noStrike">
                <a:solidFill>
                  <a:srgbClr val="ff0000"/>
                </a:solidFill>
                <a:latin typeface="Arial"/>
              </a:rPr>
              <a:t>l</a:t>
            </a:r>
            <a:r>
              <a:rPr b="0" lang="uk-UA" sz="2200" spc="-1" strike="noStrike">
                <a:solidFill>
                  <a:srgbClr val="ff0000"/>
                </a:solidFill>
                <a:latin typeface="Arial"/>
              </a:rPr>
              <a:t>a</a:t>
            </a:r>
            <a:r>
              <a:rPr b="0" lang="uk-UA" sz="2200" spc="-1" strike="noStrike">
                <a:solidFill>
                  <a:srgbClr val="ff0000"/>
                </a:solidFill>
                <a:latin typeface="Arial"/>
              </a:rPr>
              <a:t>s</a:t>
            </a:r>
            <a:r>
              <a:rPr b="0" lang="uk-UA" sz="2200" spc="-1" strike="noStrike">
                <a:solidFill>
                  <a:srgbClr val="ff0000"/>
                </a:solidFill>
                <a:latin typeface="Arial"/>
              </a:rPr>
              <a:t>s</a:t>
            </a:r>
            <a:r>
              <a:rPr b="0" lang="uk-UA" sz="2200" spc="-1" strike="noStrike">
                <a:solidFill>
                  <a:srgbClr val="ff0000"/>
                </a:solidFill>
                <a:latin typeface="Arial"/>
              </a:rPr>
              <a:t>=</a:t>
            </a:r>
            <a:r>
              <a:rPr b="0" lang="uk-UA" sz="2200" spc="-1" strike="noStrike">
                <a:solidFill>
                  <a:srgbClr val="ff0000"/>
                </a:solidFill>
                <a:latin typeface="Arial"/>
              </a:rPr>
              <a:t>”</a:t>
            </a:r>
            <a:r>
              <a:rPr b="0" lang="uk-UA" sz="2200" spc="-1" strike="noStrike">
                <a:solidFill>
                  <a:srgbClr val="ff0000"/>
                </a:solidFill>
                <a:latin typeface="Arial"/>
              </a:rPr>
              <a:t>c</a:t>
            </a:r>
            <a:r>
              <a:rPr b="0" lang="uk-UA" sz="2200" spc="-1" strike="noStrike">
                <a:solidFill>
                  <a:srgbClr val="ff0000"/>
                </a:solidFill>
                <a:latin typeface="Arial"/>
              </a:rPr>
              <a:t>o</a:t>
            </a:r>
            <a:r>
              <a:rPr b="0" lang="uk-UA" sz="2200" spc="-1" strike="noStrike">
                <a:solidFill>
                  <a:srgbClr val="ff0000"/>
                </a:solidFill>
                <a:latin typeface="Arial"/>
              </a:rPr>
              <a:t>n</a:t>
            </a:r>
            <a:r>
              <a:rPr b="0" lang="uk-UA" sz="2200" spc="-1" strike="noStrike">
                <a:solidFill>
                  <a:srgbClr val="ff0000"/>
                </a:solidFill>
                <a:latin typeface="Arial"/>
              </a:rPr>
              <a:t>t</a:t>
            </a:r>
            <a:r>
              <a:rPr b="0" lang="uk-UA" sz="2200" spc="-1" strike="noStrike">
                <a:solidFill>
                  <a:srgbClr val="ff0000"/>
                </a:solidFill>
                <a:latin typeface="Arial"/>
              </a:rPr>
              <a:t>a</a:t>
            </a:r>
            <a:r>
              <a:rPr b="0" lang="uk-UA" sz="2200" spc="-1" strike="noStrike">
                <a:solidFill>
                  <a:srgbClr val="ff0000"/>
                </a:solidFill>
                <a:latin typeface="Arial"/>
              </a:rPr>
              <a:t>i</a:t>
            </a:r>
            <a:r>
              <a:rPr b="0" lang="uk-UA" sz="2200" spc="-1" strike="noStrike">
                <a:solidFill>
                  <a:srgbClr val="ff0000"/>
                </a:solidFill>
                <a:latin typeface="Arial"/>
              </a:rPr>
              <a:t>n</a:t>
            </a:r>
            <a:r>
              <a:rPr b="0" lang="uk-UA" sz="2200" spc="-1" strike="noStrike">
                <a:solidFill>
                  <a:srgbClr val="ff0000"/>
                </a:solidFill>
                <a:latin typeface="Arial"/>
              </a:rPr>
              <a:t>e</a:t>
            </a:r>
            <a:r>
              <a:rPr b="0" lang="uk-UA" sz="2200" spc="-1" strike="noStrike">
                <a:solidFill>
                  <a:srgbClr val="ff0000"/>
                </a:solidFill>
                <a:latin typeface="Arial"/>
              </a:rPr>
              <a:t>r</a:t>
            </a:r>
            <a:r>
              <a:rPr b="0" lang="uk-UA" sz="2200" spc="-1" strike="noStrike">
                <a:solidFill>
                  <a:srgbClr val="ff0000"/>
                </a:solidFill>
                <a:latin typeface="Arial"/>
              </a:rPr>
              <a:t>”</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 </a:t>
            </a:r>
            <a:r>
              <a:rPr b="0" lang="uk-UA" sz="2200" spc="-1" strike="noStrike">
                <a:solidFill>
                  <a:srgbClr val="ff0000"/>
                </a:solidFill>
                <a:latin typeface="Arial"/>
              </a:rPr>
              <a:t>c</a:t>
            </a:r>
            <a:r>
              <a:rPr b="0" lang="uk-UA" sz="2200" spc="-1" strike="noStrike">
                <a:solidFill>
                  <a:srgbClr val="ff0000"/>
                </a:solidFill>
                <a:latin typeface="Arial"/>
              </a:rPr>
              <a:t>l</a:t>
            </a:r>
            <a:r>
              <a:rPr b="0" lang="uk-UA" sz="2200" spc="-1" strike="noStrike">
                <a:solidFill>
                  <a:srgbClr val="ff0000"/>
                </a:solidFill>
                <a:latin typeface="Arial"/>
              </a:rPr>
              <a:t>a</a:t>
            </a:r>
            <a:r>
              <a:rPr b="0" lang="uk-UA" sz="2200" spc="-1" strike="noStrike">
                <a:solidFill>
                  <a:srgbClr val="ff0000"/>
                </a:solidFill>
                <a:latin typeface="Arial"/>
              </a:rPr>
              <a:t>s</a:t>
            </a:r>
            <a:r>
              <a:rPr b="0" lang="uk-UA" sz="2200" spc="-1" strike="noStrike">
                <a:solidFill>
                  <a:srgbClr val="ff0000"/>
                </a:solidFill>
                <a:latin typeface="Arial"/>
              </a:rPr>
              <a:t>s</a:t>
            </a:r>
            <a:r>
              <a:rPr b="0" lang="uk-UA" sz="2200" spc="-1" strike="noStrike">
                <a:solidFill>
                  <a:srgbClr val="ff0000"/>
                </a:solidFill>
                <a:latin typeface="Arial"/>
              </a:rPr>
              <a:t>=</a:t>
            </a:r>
            <a:r>
              <a:rPr b="0" lang="uk-UA" sz="2200" spc="-1" strike="noStrike">
                <a:solidFill>
                  <a:srgbClr val="ff0000"/>
                </a:solidFill>
                <a:latin typeface="Arial"/>
              </a:rPr>
              <a:t>”</a:t>
            </a:r>
            <a:r>
              <a:rPr b="0" lang="uk-UA" sz="2200" spc="-1" strike="noStrike">
                <a:solidFill>
                  <a:srgbClr val="ff0000"/>
                </a:solidFill>
                <a:latin typeface="Arial"/>
              </a:rPr>
              <a:t>r</a:t>
            </a:r>
            <a:r>
              <a:rPr b="0" lang="uk-UA" sz="2200" spc="-1" strike="noStrike">
                <a:solidFill>
                  <a:srgbClr val="ff0000"/>
                </a:solidFill>
                <a:latin typeface="Arial"/>
              </a:rPr>
              <a:t>o</a:t>
            </a:r>
            <a:r>
              <a:rPr b="0" lang="uk-UA" sz="2200" spc="-1" strike="noStrike">
                <a:solidFill>
                  <a:srgbClr val="ff0000"/>
                </a:solidFill>
                <a:latin typeface="Arial"/>
              </a:rPr>
              <a:t>w</a:t>
            </a:r>
            <a:r>
              <a:rPr b="0" lang="uk-UA" sz="2200" spc="-1" strike="noStrike">
                <a:solidFill>
                  <a:srgbClr val="ff0000"/>
                </a:solidFill>
                <a:latin typeface="Arial"/>
              </a:rPr>
              <a:t>”</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 </a:t>
            </a:r>
            <a:r>
              <a:rPr b="0" lang="uk-UA" sz="2200" spc="-1" strike="noStrike">
                <a:solidFill>
                  <a:srgbClr val="ff0000"/>
                </a:solidFill>
                <a:latin typeface="Arial"/>
              </a:rPr>
              <a:t>c</a:t>
            </a:r>
            <a:r>
              <a:rPr b="0" lang="uk-UA" sz="2200" spc="-1" strike="noStrike">
                <a:solidFill>
                  <a:srgbClr val="ff0000"/>
                </a:solidFill>
                <a:latin typeface="Arial"/>
              </a:rPr>
              <a:t>l</a:t>
            </a:r>
            <a:r>
              <a:rPr b="0" lang="uk-UA" sz="2200" spc="-1" strike="noStrike">
                <a:solidFill>
                  <a:srgbClr val="ff0000"/>
                </a:solidFill>
                <a:latin typeface="Arial"/>
              </a:rPr>
              <a:t>a</a:t>
            </a:r>
            <a:r>
              <a:rPr b="0" lang="uk-UA" sz="2200" spc="-1" strike="noStrike">
                <a:solidFill>
                  <a:srgbClr val="ff0000"/>
                </a:solidFill>
                <a:latin typeface="Arial"/>
              </a:rPr>
              <a:t>s</a:t>
            </a:r>
            <a:r>
              <a:rPr b="0" lang="uk-UA" sz="2200" spc="-1" strike="noStrike">
                <a:solidFill>
                  <a:srgbClr val="ff0000"/>
                </a:solidFill>
                <a:latin typeface="Arial"/>
              </a:rPr>
              <a:t>s</a:t>
            </a:r>
            <a:r>
              <a:rPr b="0" lang="uk-UA" sz="2200" spc="-1" strike="noStrike">
                <a:solidFill>
                  <a:srgbClr val="ff0000"/>
                </a:solidFill>
                <a:latin typeface="Arial"/>
              </a:rPr>
              <a:t>=</a:t>
            </a:r>
            <a:r>
              <a:rPr b="0" lang="uk-UA" sz="2200" spc="-1" strike="noStrike">
                <a:solidFill>
                  <a:srgbClr val="ff0000"/>
                </a:solidFill>
                <a:latin typeface="Arial"/>
              </a:rPr>
              <a:t>”</a:t>
            </a:r>
            <a:r>
              <a:rPr b="0" lang="uk-UA" sz="2200" spc="-1" strike="noStrike">
                <a:solidFill>
                  <a:srgbClr val="ff0000"/>
                </a:solidFill>
                <a:latin typeface="Arial"/>
              </a:rPr>
              <a:t>c</a:t>
            </a:r>
            <a:r>
              <a:rPr b="0" lang="uk-UA" sz="2200" spc="-1" strike="noStrike">
                <a:solidFill>
                  <a:srgbClr val="ff0000"/>
                </a:solidFill>
                <a:latin typeface="Arial"/>
              </a:rPr>
              <a:t>o</a:t>
            </a:r>
            <a:r>
              <a:rPr b="0" lang="uk-UA" sz="2200" spc="-1" strike="noStrike">
                <a:solidFill>
                  <a:srgbClr val="ff0000"/>
                </a:solidFill>
                <a:latin typeface="Arial"/>
              </a:rPr>
              <a:t>l</a:t>
            </a:r>
            <a:r>
              <a:rPr b="0" lang="uk-UA" sz="2200" spc="-1" strike="noStrike">
                <a:solidFill>
                  <a:srgbClr val="ff0000"/>
                </a:solidFill>
                <a:latin typeface="Arial"/>
              </a:rPr>
              <a:t>-</a:t>
            </a:r>
            <a:r>
              <a:rPr b="0" lang="uk-UA" sz="2200" spc="-1" strike="noStrike">
                <a:solidFill>
                  <a:srgbClr val="ff0000"/>
                </a:solidFill>
                <a:latin typeface="Arial"/>
              </a:rPr>
              <a:t>x</a:t>
            </a:r>
            <a:r>
              <a:rPr b="0" lang="uk-UA" sz="2200" spc="-1" strike="noStrike">
                <a:solidFill>
                  <a:srgbClr val="ff0000"/>
                </a:solidFill>
                <a:latin typeface="Arial"/>
              </a:rPr>
              <a:t>s</a:t>
            </a:r>
            <a:r>
              <a:rPr b="0" lang="uk-UA" sz="2200" spc="-1" strike="noStrike">
                <a:solidFill>
                  <a:srgbClr val="ff0000"/>
                </a:solidFill>
                <a:latin typeface="Arial"/>
              </a:rPr>
              <a:t>-</a:t>
            </a:r>
            <a:r>
              <a:rPr b="0" lang="uk-UA" sz="2200" spc="-1" strike="noStrike">
                <a:solidFill>
                  <a:srgbClr val="ff0000"/>
                </a:solidFill>
                <a:latin typeface="Arial"/>
              </a:rPr>
              <a:t>1</a:t>
            </a:r>
            <a:r>
              <a:rPr b="0" lang="uk-UA" sz="2200" spc="-1" strike="noStrike">
                <a:solidFill>
                  <a:srgbClr val="ff0000"/>
                </a:solidFill>
                <a:latin typeface="Arial"/>
              </a:rPr>
              <a:t>2</a:t>
            </a:r>
            <a:r>
              <a:rPr b="0" lang="uk-UA" sz="2200" spc="-1" strike="noStrike">
                <a:solidFill>
                  <a:srgbClr val="ff0000"/>
                </a:solidFill>
                <a:latin typeface="Arial"/>
              </a:rPr>
              <a:t>”</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 </a:t>
            </a:r>
            <a:r>
              <a:rPr b="0" lang="uk-UA" sz="2200" spc="-1" strike="noStrike">
                <a:solidFill>
                  <a:srgbClr val="ff0000"/>
                </a:solidFill>
                <a:latin typeface="Arial"/>
              </a:rPr>
              <a:t>c</a:t>
            </a:r>
            <a:r>
              <a:rPr b="0" lang="uk-UA" sz="2200" spc="-1" strike="noStrike">
                <a:solidFill>
                  <a:srgbClr val="ff0000"/>
                </a:solidFill>
                <a:latin typeface="Arial"/>
              </a:rPr>
              <a:t>l</a:t>
            </a:r>
            <a:r>
              <a:rPr b="0" lang="uk-UA" sz="2200" spc="-1" strike="noStrike">
                <a:solidFill>
                  <a:srgbClr val="ff0000"/>
                </a:solidFill>
                <a:latin typeface="Arial"/>
              </a:rPr>
              <a:t>a</a:t>
            </a:r>
            <a:r>
              <a:rPr b="0" lang="uk-UA" sz="2200" spc="-1" strike="noStrike">
                <a:solidFill>
                  <a:srgbClr val="ff0000"/>
                </a:solidFill>
                <a:latin typeface="Arial"/>
              </a:rPr>
              <a:t>s</a:t>
            </a:r>
            <a:r>
              <a:rPr b="0" lang="uk-UA" sz="2200" spc="-1" strike="noStrike">
                <a:solidFill>
                  <a:srgbClr val="ff0000"/>
                </a:solidFill>
                <a:latin typeface="Arial"/>
              </a:rPr>
              <a:t>s</a:t>
            </a:r>
            <a:r>
              <a:rPr b="0" lang="uk-UA" sz="2200" spc="-1" strike="noStrike">
                <a:solidFill>
                  <a:srgbClr val="ff0000"/>
                </a:solidFill>
                <a:latin typeface="Arial"/>
              </a:rPr>
              <a:t>=</a:t>
            </a:r>
            <a:r>
              <a:rPr b="0" lang="uk-UA" sz="2200" spc="-1" strike="noStrike">
                <a:solidFill>
                  <a:srgbClr val="ff0000"/>
                </a:solidFill>
                <a:latin typeface="Arial"/>
              </a:rPr>
              <a:t>”</a:t>
            </a:r>
            <a:r>
              <a:rPr b="0" lang="uk-UA" sz="2200" spc="-1" strike="noStrike">
                <a:solidFill>
                  <a:srgbClr val="ff0000"/>
                </a:solidFill>
                <a:latin typeface="Arial"/>
              </a:rPr>
              <a:t>i</a:t>
            </a:r>
            <a:r>
              <a:rPr b="0" lang="uk-UA" sz="2200" spc="-1" strike="noStrike">
                <a:solidFill>
                  <a:srgbClr val="ff0000"/>
                </a:solidFill>
                <a:latin typeface="Arial"/>
              </a:rPr>
              <a:t>n</a:t>
            </a:r>
            <a:r>
              <a:rPr b="0" lang="uk-UA" sz="2200" spc="-1" strike="noStrike">
                <a:solidFill>
                  <a:srgbClr val="ff0000"/>
                </a:solidFill>
                <a:latin typeface="Arial"/>
              </a:rPr>
              <a:t>n</a:t>
            </a:r>
            <a:r>
              <a:rPr b="0" lang="uk-UA" sz="2200" spc="-1" strike="noStrike">
                <a:solidFill>
                  <a:srgbClr val="ff0000"/>
                </a:solidFill>
                <a:latin typeface="Arial"/>
              </a:rPr>
              <a:t>e</a:t>
            </a:r>
            <a:r>
              <a:rPr b="0" lang="uk-UA" sz="2200" spc="-1" strike="noStrike">
                <a:solidFill>
                  <a:srgbClr val="ff0000"/>
                </a:solidFill>
                <a:latin typeface="Arial"/>
              </a:rPr>
              <a:t>r</a:t>
            </a:r>
            <a:r>
              <a:rPr b="0" lang="uk-UA" sz="2200" spc="-1" strike="noStrike">
                <a:solidFill>
                  <a:srgbClr val="ff0000"/>
                </a:solidFill>
                <a:latin typeface="Arial"/>
              </a:rPr>
              <a:t>-</a:t>
            </a:r>
            <a:r>
              <a:rPr b="0" lang="uk-UA" sz="2200" spc="-1" strike="noStrike">
                <a:solidFill>
                  <a:srgbClr val="ff0000"/>
                </a:solidFill>
                <a:latin typeface="Arial"/>
              </a:rPr>
              <a:t>w</a:t>
            </a:r>
            <a:r>
              <a:rPr b="0" lang="uk-UA" sz="2200" spc="-1" strike="noStrike">
                <a:solidFill>
                  <a:srgbClr val="ff0000"/>
                </a:solidFill>
                <a:latin typeface="Arial"/>
              </a:rPr>
              <a:t>r</a:t>
            </a:r>
            <a:r>
              <a:rPr b="0" lang="uk-UA" sz="2200" spc="-1" strike="noStrike">
                <a:solidFill>
                  <a:srgbClr val="ff0000"/>
                </a:solidFill>
                <a:latin typeface="Arial"/>
              </a:rPr>
              <a:t>a</a:t>
            </a:r>
            <a:r>
              <a:rPr b="0" lang="uk-UA" sz="2200" spc="-1" strike="noStrike">
                <a:solidFill>
                  <a:srgbClr val="ff0000"/>
                </a:solidFill>
                <a:latin typeface="Arial"/>
              </a:rPr>
              <a:t>p</a:t>
            </a:r>
            <a:r>
              <a:rPr b="0" lang="uk-UA" sz="2200" spc="-1" strike="noStrike">
                <a:solidFill>
                  <a:srgbClr val="ff0000"/>
                </a:solidFill>
                <a:latin typeface="Arial"/>
              </a:rPr>
              <a:t>p</a:t>
            </a:r>
            <a:r>
              <a:rPr b="0" lang="uk-UA" sz="2200" spc="-1" strike="noStrike">
                <a:solidFill>
                  <a:srgbClr val="ff0000"/>
                </a:solidFill>
                <a:latin typeface="Arial"/>
              </a:rPr>
              <a:t>e</a:t>
            </a:r>
            <a:r>
              <a:rPr b="0" lang="uk-UA" sz="2200" spc="-1" strike="noStrike">
                <a:solidFill>
                  <a:srgbClr val="ff0000"/>
                </a:solidFill>
                <a:latin typeface="Arial"/>
              </a:rPr>
              <a:t>r</a:t>
            </a:r>
            <a:r>
              <a:rPr b="0" lang="uk-UA" sz="2200" spc="-1" strike="noStrike">
                <a:solidFill>
                  <a:srgbClr val="ff0000"/>
                </a:solidFill>
                <a:latin typeface="Arial"/>
              </a:rPr>
              <a:t>”</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s</a:t>
            </a:r>
            <a:r>
              <a:rPr b="0" lang="uk-UA" sz="2200" spc="-1" strike="noStrike">
                <a:solidFill>
                  <a:srgbClr val="ff0000"/>
                </a:solidFill>
                <a:latin typeface="Arial"/>
              </a:rPr>
              <a:t>p</a:t>
            </a:r>
            <a:r>
              <a:rPr b="0" lang="uk-UA" sz="2200" spc="-1" strike="noStrike">
                <a:solidFill>
                  <a:srgbClr val="ff0000"/>
                </a:solidFill>
                <a:latin typeface="Arial"/>
              </a:rPr>
              <a:t>a</a:t>
            </a:r>
            <a:r>
              <a:rPr b="0" lang="uk-UA" sz="2200" spc="-1" strike="noStrike">
                <a:solidFill>
                  <a:srgbClr val="ff0000"/>
                </a:solidFill>
                <a:latin typeface="Arial"/>
              </a:rPr>
              <a:t>n</a:t>
            </a:r>
            <a:r>
              <a:rPr b="0" lang="uk-UA" sz="2200" spc="-1" strike="noStrike">
                <a:solidFill>
                  <a:srgbClr val="ff0000"/>
                </a:solidFill>
                <a:latin typeface="Arial"/>
              </a:rPr>
              <a:t>&gt;</a:t>
            </a:r>
            <a:r>
              <a:rPr b="0" lang="uk-UA" sz="2200" spc="-1" strike="noStrike">
                <a:solidFill>
                  <a:srgbClr val="ff0000"/>
                </a:solidFill>
                <a:latin typeface="Arial"/>
              </a:rPr>
              <a:t>U</a:t>
            </a:r>
            <a:r>
              <a:rPr b="0" lang="uk-UA" sz="2200" spc="-1" strike="noStrike">
                <a:solidFill>
                  <a:srgbClr val="ff0000"/>
                </a:solidFill>
                <a:latin typeface="Arial"/>
              </a:rPr>
              <a:t>n</a:t>
            </a:r>
            <a:r>
              <a:rPr b="0" lang="uk-UA" sz="2200" spc="-1" strike="noStrike">
                <a:solidFill>
                  <a:srgbClr val="ff0000"/>
                </a:solidFill>
                <a:latin typeface="Arial"/>
              </a:rPr>
              <a:t>n</a:t>
            </a:r>
            <a:r>
              <a:rPr b="0" lang="uk-UA" sz="2200" spc="-1" strike="noStrike">
                <a:solidFill>
                  <a:srgbClr val="ff0000"/>
                </a:solidFill>
                <a:latin typeface="Arial"/>
              </a:rPr>
              <a:t>e</a:t>
            </a:r>
            <a:r>
              <a:rPr b="0" lang="uk-UA" sz="2200" spc="-1" strike="noStrike">
                <a:solidFill>
                  <a:srgbClr val="ff0000"/>
                </a:solidFill>
                <a:latin typeface="Arial"/>
              </a:rPr>
              <a:t>c</a:t>
            </a:r>
            <a:r>
              <a:rPr b="0" lang="uk-UA" sz="2200" spc="-1" strike="noStrike">
                <a:solidFill>
                  <a:srgbClr val="ff0000"/>
                </a:solidFill>
                <a:latin typeface="Arial"/>
              </a:rPr>
              <a:t>e</a:t>
            </a:r>
            <a:r>
              <a:rPr b="0" lang="uk-UA" sz="2200" spc="-1" strike="noStrike">
                <a:solidFill>
                  <a:srgbClr val="ff0000"/>
                </a:solidFill>
                <a:latin typeface="Arial"/>
              </a:rPr>
              <a:t>s</a:t>
            </a:r>
            <a:r>
              <a:rPr b="0" lang="uk-UA" sz="2200" spc="-1" strike="noStrike">
                <a:solidFill>
                  <a:srgbClr val="ff0000"/>
                </a:solidFill>
                <a:latin typeface="Arial"/>
              </a:rPr>
              <a:t>s</a:t>
            </a:r>
            <a:r>
              <a:rPr b="0" lang="uk-UA" sz="2200" spc="-1" strike="noStrike">
                <a:solidFill>
                  <a:srgbClr val="ff0000"/>
                </a:solidFill>
                <a:latin typeface="Arial"/>
              </a:rPr>
              <a:t>a</a:t>
            </a:r>
            <a:r>
              <a:rPr b="0" lang="uk-UA" sz="2200" spc="-1" strike="noStrike">
                <a:solidFill>
                  <a:srgbClr val="ff0000"/>
                </a:solidFill>
                <a:latin typeface="Arial"/>
              </a:rPr>
              <a:t>r</a:t>
            </a:r>
            <a:r>
              <a:rPr b="0" lang="uk-UA" sz="2200" spc="-1" strike="noStrike">
                <a:solidFill>
                  <a:srgbClr val="ff0000"/>
                </a:solidFill>
                <a:latin typeface="Arial"/>
              </a:rPr>
              <a:t>y</a:t>
            </a:r>
            <a:r>
              <a:rPr b="0" lang="uk-UA" sz="2200" spc="-1" strike="noStrike">
                <a:solidFill>
                  <a:srgbClr val="ff0000"/>
                </a:solidFill>
                <a:latin typeface="Arial"/>
              </a:rPr>
              <a:t> </a:t>
            </a:r>
            <a:r>
              <a:rPr b="0" lang="uk-UA" sz="2200" spc="-1" strike="noStrike">
                <a:solidFill>
                  <a:srgbClr val="ff0000"/>
                </a:solidFill>
                <a:latin typeface="Arial"/>
              </a:rPr>
              <a:t>b</a:t>
            </a:r>
            <a:r>
              <a:rPr b="0" lang="uk-UA" sz="2200" spc="-1" strike="noStrike">
                <a:solidFill>
                  <a:srgbClr val="ff0000"/>
                </a:solidFill>
                <a:latin typeface="Arial"/>
              </a:rPr>
              <a:t>r</a:t>
            </a:r>
            <a:r>
              <a:rPr b="0" lang="uk-UA" sz="2200" spc="-1" strike="noStrike">
                <a:solidFill>
                  <a:srgbClr val="ff0000"/>
                </a:solidFill>
                <a:latin typeface="Arial"/>
              </a:rPr>
              <a:t> </a:t>
            </a:r>
            <a:r>
              <a:rPr b="0" lang="uk-UA" sz="2200" spc="-1" strike="noStrike">
                <a:solidFill>
                  <a:srgbClr val="ff0000"/>
                </a:solidFill>
                <a:latin typeface="Arial"/>
              </a:rPr>
              <a:t>t</a:t>
            </a:r>
            <a:r>
              <a:rPr b="0" lang="uk-UA" sz="2200" spc="-1" strike="noStrike">
                <a:solidFill>
                  <a:srgbClr val="ff0000"/>
                </a:solidFill>
                <a:latin typeface="Arial"/>
              </a:rPr>
              <a:t>a</a:t>
            </a:r>
            <a:r>
              <a:rPr b="0" lang="uk-UA" sz="2200" spc="-1" strike="noStrike">
                <a:solidFill>
                  <a:srgbClr val="ff0000"/>
                </a:solidFill>
                <a:latin typeface="Arial"/>
              </a:rPr>
              <a:t>g</a:t>
            </a:r>
            <a:r>
              <a:rPr b="0" lang="uk-UA" sz="2200" spc="-1" strike="noStrike">
                <a:solidFill>
                  <a:srgbClr val="ff0000"/>
                </a:solidFill>
                <a:latin typeface="Arial"/>
              </a:rPr>
              <a:t>s</a:t>
            </a:r>
            <a:r>
              <a:rPr b="0" lang="uk-UA" sz="2200" spc="-1" strike="noStrike">
                <a:solidFill>
                  <a:srgbClr val="ff0000"/>
                </a:solidFill>
                <a:latin typeface="Arial"/>
              </a:rPr>
              <a:t>&lt;</a:t>
            </a:r>
            <a:r>
              <a:rPr b="0" lang="uk-UA" sz="2200" spc="-1" strike="noStrike">
                <a:solidFill>
                  <a:srgbClr val="ff0000"/>
                </a:solidFill>
                <a:latin typeface="Arial"/>
              </a:rPr>
              <a:t>/</a:t>
            </a:r>
            <a:r>
              <a:rPr b="0" lang="uk-UA" sz="2200" spc="-1" strike="noStrike">
                <a:solidFill>
                  <a:srgbClr val="ff0000"/>
                </a:solidFill>
                <a:latin typeface="Arial"/>
              </a:rPr>
              <a:t>s</a:t>
            </a:r>
            <a:r>
              <a:rPr b="0" lang="uk-UA" sz="2200" spc="-1" strike="noStrike">
                <a:solidFill>
                  <a:srgbClr val="ff0000"/>
                </a:solidFill>
                <a:latin typeface="Arial"/>
              </a:rPr>
              <a:t>p</a:t>
            </a:r>
            <a:r>
              <a:rPr b="0" lang="uk-UA" sz="2200" spc="-1" strike="noStrike">
                <a:solidFill>
                  <a:srgbClr val="ff0000"/>
                </a:solidFill>
                <a:latin typeface="Arial"/>
              </a:rPr>
              <a:t>a</a:t>
            </a:r>
            <a:r>
              <a:rPr b="0" lang="uk-UA" sz="2200" spc="-1" strike="noStrike">
                <a:solidFill>
                  <a:srgbClr val="ff0000"/>
                </a:solidFill>
                <a:latin typeface="Arial"/>
              </a:rPr>
              <a:t>n</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 </a:t>
            </a:r>
            <a:r>
              <a:rPr b="0" lang="uk-UA" sz="2200" spc="-1" strike="noStrike">
                <a:solidFill>
                  <a:srgbClr val="ff0000"/>
                </a:solidFill>
                <a:latin typeface="Arial"/>
              </a:rPr>
              <a:t> </a:t>
            </a:r>
            <a:r>
              <a:rPr b="0" lang="uk-UA" sz="2200" spc="-1" strike="noStrike">
                <a:solidFill>
                  <a:srgbClr val="ff0000"/>
                </a:solidFill>
                <a:latin typeface="Arial"/>
              </a:rPr>
              <a:t>&lt;</a:t>
            </a:r>
            <a:r>
              <a:rPr b="0" lang="uk-UA" sz="2200" spc="-1" strike="noStrike">
                <a:solidFill>
                  <a:srgbClr val="ff0000"/>
                </a:solidFill>
                <a:latin typeface="Arial"/>
              </a:rPr>
              <a:t>/</a:t>
            </a:r>
            <a:r>
              <a:rPr b="0" lang="uk-UA" sz="2200" spc="-1" strike="noStrike">
                <a:solidFill>
                  <a:srgbClr val="ff0000"/>
                </a:solidFill>
                <a:latin typeface="Arial"/>
              </a:rPr>
              <a:t>d</a:t>
            </a:r>
            <a:r>
              <a:rPr b="0" lang="uk-UA" sz="2200" spc="-1" strike="noStrike">
                <a:solidFill>
                  <a:srgbClr val="ff0000"/>
                </a:solidFill>
                <a:latin typeface="Arial"/>
              </a:rPr>
              <a:t>i</a:t>
            </a:r>
            <a:r>
              <a:rPr b="0" lang="uk-UA" sz="2200" spc="-1" strike="noStrike">
                <a:solidFill>
                  <a:srgbClr val="ff0000"/>
                </a:solidFill>
                <a:latin typeface="Arial"/>
              </a:rPr>
              <a:t>v</a:t>
            </a:r>
            <a:r>
              <a:rPr b="0" lang="uk-UA" sz="2200" spc="-1" strike="noStrike">
                <a:solidFill>
                  <a:srgbClr val="ff0000"/>
                </a:solidFill>
                <a:latin typeface="Arial"/>
              </a:rPr>
              <a:t>&gt;</a:t>
            </a:r>
            <a:endParaRPr b="0" lang="uk-UA" sz="2200" spc="-1" strike="noStrike">
              <a:solidFill>
                <a:srgbClr val="ff0000"/>
              </a:solidFill>
              <a:latin typeface="Arial"/>
            </a:endParaRPr>
          </a:p>
          <a:p>
            <a:r>
              <a:rPr b="0" lang="uk-UA" sz="2200" spc="-1" strike="noStrike">
                <a:solidFill>
                  <a:srgbClr val="ff0000"/>
                </a:solidFill>
                <a:latin typeface="Arial"/>
              </a:rPr>
              <a:t>&lt;</a:t>
            </a:r>
            <a:r>
              <a:rPr b="0" lang="uk-UA" sz="2200" spc="-1" strike="noStrike">
                <a:solidFill>
                  <a:srgbClr val="ff0000"/>
                </a:solidFill>
                <a:latin typeface="Arial"/>
              </a:rPr>
              <a:t>/</a:t>
            </a:r>
            <a:r>
              <a:rPr b="0" lang="uk-UA" sz="2200" spc="-1" strike="noStrike">
                <a:solidFill>
                  <a:srgbClr val="ff0000"/>
                </a:solidFill>
                <a:latin typeface="Arial"/>
              </a:rPr>
              <a:t>s</a:t>
            </a:r>
            <a:r>
              <a:rPr b="0" lang="uk-UA" sz="2200" spc="-1" strike="noStrike">
                <a:solidFill>
                  <a:srgbClr val="ff0000"/>
                </a:solidFill>
                <a:latin typeface="Arial"/>
              </a:rPr>
              <a:t>e</a:t>
            </a:r>
            <a:r>
              <a:rPr b="0" lang="uk-UA" sz="2200" spc="-1" strike="noStrike">
                <a:solidFill>
                  <a:srgbClr val="ff0000"/>
                </a:solidFill>
                <a:latin typeface="Arial"/>
              </a:rPr>
              <a:t>c</a:t>
            </a:r>
            <a:r>
              <a:rPr b="0" lang="uk-UA" sz="2200" spc="-1" strike="noStrike">
                <a:solidFill>
                  <a:srgbClr val="ff0000"/>
                </a:solidFill>
                <a:latin typeface="Arial"/>
              </a:rPr>
              <a:t>t</a:t>
            </a:r>
            <a:r>
              <a:rPr b="0" lang="uk-UA" sz="2200" spc="-1" strike="noStrike">
                <a:solidFill>
                  <a:srgbClr val="ff0000"/>
                </a:solidFill>
                <a:latin typeface="Arial"/>
              </a:rPr>
              <a:t>i</a:t>
            </a:r>
            <a:r>
              <a:rPr b="0" lang="uk-UA" sz="2200" spc="-1" strike="noStrike">
                <a:solidFill>
                  <a:srgbClr val="ff0000"/>
                </a:solidFill>
                <a:latin typeface="Arial"/>
              </a:rPr>
              <a:t>o</a:t>
            </a:r>
            <a:r>
              <a:rPr b="0" lang="uk-UA" sz="2200" spc="-1" strike="noStrike">
                <a:solidFill>
                  <a:srgbClr val="ff0000"/>
                </a:solidFill>
                <a:latin typeface="Arial"/>
              </a:rPr>
              <a:t>n</a:t>
            </a:r>
            <a:r>
              <a:rPr b="0" lang="uk-UA" sz="2200" spc="-1" strike="noStrike">
                <a:solidFill>
                  <a:srgbClr val="ff0000"/>
                </a:solidFill>
                <a:latin typeface="Arial"/>
              </a:rPr>
              <a:t>&gt;</a:t>
            </a:r>
            <a:endParaRPr b="0" lang="uk-UA" sz="2200" spc="-1" strike="noStrike">
              <a:solidFill>
                <a:srgbClr val="ff0000"/>
              </a:solidFill>
              <a:latin typeface="Arial"/>
            </a:endParaRPr>
          </a:p>
        </p:txBody>
      </p:sp>
      <p:sp>
        <p:nvSpPr>
          <p:cNvPr id="260" name="CustomShape 6"/>
          <p:cNvSpPr/>
          <p:nvPr/>
        </p:nvSpPr>
        <p:spPr>
          <a:xfrm>
            <a:off x="6552000" y="1440000"/>
            <a:ext cx="4824000" cy="432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400" spc="-1" strike="noStrike">
                <a:solidFill>
                  <a:srgbClr val="00a933"/>
                </a:solidFill>
                <a:latin typeface="Arial"/>
              </a:rPr>
              <a:t>  </a:t>
            </a:r>
            <a:r>
              <a:rPr b="0" lang="uk-UA" sz="2400" spc="-1" strike="noStrike">
                <a:solidFill>
                  <a:srgbClr val="00a933"/>
                </a:solidFill>
                <a:latin typeface="Arial"/>
              </a:rPr>
              <a:t>&lt;section class=”container”&gt;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&lt;p&gt;Unnecessary br tags&lt;/p&gt;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&lt;/section&gt;</a:t>
            </a:r>
            <a:endParaRPr b="0" lang="uk-UA"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330600" y="2057400"/>
            <a:ext cx="5172120" cy="3425760"/>
          </a:xfrm>
          <a:prstGeom prst="rect">
            <a:avLst/>
          </a:prstGeom>
          <a:noFill/>
          <a:ln>
            <a:noFill/>
          </a:ln>
        </p:spPr>
        <p:style>
          <a:lnRef idx="0"/>
          <a:fillRef idx="0"/>
          <a:effectRef idx="0"/>
          <a:fontRef idx="minor"/>
        </p:style>
      </p:sp>
      <p:sp>
        <p:nvSpPr>
          <p:cNvPr id="262" name="CustomShape 2"/>
          <p:cNvSpPr/>
          <p:nvPr/>
        </p:nvSpPr>
        <p:spPr>
          <a:xfrm>
            <a:off x="288000" y="576000"/>
            <a:ext cx="12040920" cy="715320"/>
          </a:xfrm>
          <a:prstGeom prst="rect">
            <a:avLst/>
          </a:prstGeom>
          <a:noFill/>
          <a:ln>
            <a:noFill/>
          </a:ln>
        </p:spPr>
        <p:style>
          <a:lnRef idx="0"/>
          <a:fillRef idx="0"/>
          <a:effectRef idx="0"/>
          <a:fontRef idx="minor"/>
        </p:style>
      </p:sp>
      <p:sp>
        <p:nvSpPr>
          <p:cNvPr id="263" name="CustomShape 3"/>
          <p:cNvSpPr/>
          <p:nvPr/>
        </p:nvSpPr>
        <p:spPr>
          <a:xfrm>
            <a:off x="720000" y="1268640"/>
            <a:ext cx="10854720" cy="3914640"/>
          </a:xfrm>
          <a:prstGeom prst="rect">
            <a:avLst/>
          </a:prstGeom>
          <a:noFill/>
          <a:ln>
            <a:noFill/>
          </a:ln>
        </p:spPr>
        <p:style>
          <a:lnRef idx="0"/>
          <a:fillRef idx="0"/>
          <a:effectRef idx="0"/>
          <a:fontRef idx="minor"/>
        </p:style>
      </p:sp>
      <p:sp>
        <p:nvSpPr>
          <p:cNvPr id="264" name="TextShape 4"/>
          <p:cNvSpPr txBox="1"/>
          <p:nvPr/>
        </p:nvSpPr>
        <p:spPr>
          <a:xfrm>
            <a:off x="1440000" y="47772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single classes for styles.</a:t>
            </a:r>
            <a:endParaRPr b="1" lang="uk-UA" sz="3600" spc="-1" strike="noStrike">
              <a:solidFill>
                <a:srgbClr val="ffffff"/>
              </a:solidFill>
              <a:latin typeface="Arial"/>
            </a:endParaRPr>
          </a:p>
        </p:txBody>
      </p:sp>
      <p:sp>
        <p:nvSpPr>
          <p:cNvPr id="265" name="CustomShape 5"/>
          <p:cNvSpPr/>
          <p:nvPr/>
        </p:nvSpPr>
        <p:spPr>
          <a:xfrm>
            <a:off x="720000" y="1512000"/>
            <a:ext cx="4896000" cy="201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c9211e"/>
                </a:solidFill>
                <a:latin typeface="Arial"/>
              </a:rPr>
              <a:t>&lt;h1&gt;Without using atomic class&lt;/h1&gt;</a:t>
            </a:r>
            <a:endParaRPr b="0" lang="uk-UA" sz="1800" spc="-1" strike="noStrike">
              <a:latin typeface="Arial"/>
            </a:endParaRPr>
          </a:p>
          <a:p>
            <a:r>
              <a:rPr b="0" lang="uk-UA" sz="1800" spc="-1" strike="noStrike">
                <a:solidFill>
                  <a:srgbClr val="c9211e"/>
                </a:solidFill>
                <a:latin typeface="Arial"/>
              </a:rPr>
              <a:t>&lt;p&gt;Paragraph without atomic class&lt;/p&gt;</a:t>
            </a:r>
            <a:endParaRPr b="0" lang="uk-UA" sz="1800" spc="-1" strike="noStrike">
              <a:latin typeface="Arial"/>
            </a:endParaRPr>
          </a:p>
          <a:p>
            <a:r>
              <a:rPr b="0" lang="uk-UA" sz="1800" spc="-1" strike="noStrike">
                <a:solidFill>
                  <a:srgbClr val="c9211e"/>
                </a:solidFill>
                <a:latin typeface="Arial"/>
              </a:rPr>
              <a:t>&lt;section&gt;</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&lt;h1&gt; Another h1 text&lt;/h1&gt;</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&lt;p&gt;Paragraph inside div without class&lt;/p&gt;</a:t>
            </a:r>
            <a:endParaRPr b="0" lang="uk-UA" sz="1800" spc="-1" strike="noStrike">
              <a:latin typeface="Arial"/>
            </a:endParaRPr>
          </a:p>
          <a:p>
            <a:r>
              <a:rPr b="0" lang="uk-UA" sz="1800" spc="-1" strike="noStrike">
                <a:solidFill>
                  <a:srgbClr val="c9211e"/>
                </a:solidFill>
                <a:latin typeface="Arial"/>
              </a:rPr>
              <a:t>&lt;/section&gt;</a:t>
            </a:r>
            <a:endParaRPr b="0" lang="uk-UA" sz="1800" spc="-1" strike="noStrike">
              <a:latin typeface="Arial"/>
            </a:endParaRPr>
          </a:p>
        </p:txBody>
      </p:sp>
      <p:sp>
        <p:nvSpPr>
          <p:cNvPr id="266" name="CustomShape 6"/>
          <p:cNvSpPr/>
          <p:nvPr/>
        </p:nvSpPr>
        <p:spPr>
          <a:xfrm>
            <a:off x="720000" y="3744000"/>
            <a:ext cx="4896000" cy="208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ff0000"/>
                </a:solidFill>
                <a:latin typeface="Arial"/>
              </a:rPr>
              <a:t>h1 {</a:t>
            </a:r>
            <a:endParaRPr b="0" lang="uk-UA" sz="1800" spc="-1" strike="noStrike">
              <a:solidFill>
                <a:srgbClr val="ff0000"/>
              </a:solidFill>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color: red;</a:t>
            </a:r>
            <a:endParaRPr b="0" lang="uk-UA" sz="1800" spc="-1" strike="noStrike">
              <a:solidFill>
                <a:srgbClr val="ff0000"/>
              </a:solidFill>
              <a:latin typeface="Arial"/>
            </a:endParaRPr>
          </a:p>
          <a:p>
            <a:r>
              <a:rPr b="0" lang="uk-UA" sz="1800" spc="-1" strike="noStrike">
                <a:solidFill>
                  <a:srgbClr val="ff0000"/>
                </a:solidFill>
                <a:latin typeface="Arial"/>
              </a:rPr>
              <a:t>}</a:t>
            </a:r>
            <a:endParaRPr b="0" lang="uk-UA" sz="1800" spc="-1" strike="noStrike">
              <a:solidFill>
                <a:srgbClr val="ff0000"/>
              </a:solidFill>
              <a:latin typeface="Arial"/>
            </a:endParaRPr>
          </a:p>
          <a:p>
            <a:endParaRPr b="0" lang="uk-UA" sz="1800" spc="-1" strike="noStrike">
              <a:solidFill>
                <a:srgbClr val="ff0000"/>
              </a:solidFill>
              <a:latin typeface="Arial"/>
            </a:endParaRPr>
          </a:p>
          <a:p>
            <a:r>
              <a:rPr b="0" lang="uk-UA" sz="1800" spc="-1" strike="noStrike">
                <a:solidFill>
                  <a:srgbClr val="ff0000"/>
                </a:solidFill>
                <a:latin typeface="Arial"/>
              </a:rPr>
              <a:t>section &gt; h1 {</a:t>
            </a:r>
            <a:endParaRPr b="0" lang="uk-UA" sz="1800" spc="-1" strike="noStrike">
              <a:solidFill>
                <a:srgbClr val="ff0000"/>
              </a:solidFill>
              <a:latin typeface="Arial"/>
            </a:endParaRPr>
          </a:p>
          <a:p>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 </a:t>
            </a:r>
            <a:r>
              <a:rPr b="0" lang="uk-UA" sz="1800" spc="-1" strike="noStrike">
                <a:solidFill>
                  <a:srgbClr val="ff0000"/>
                </a:solidFill>
                <a:latin typeface="Arial"/>
              </a:rPr>
              <a:t>color: blue;</a:t>
            </a:r>
            <a:endParaRPr b="0" lang="uk-UA" sz="1800" spc="-1" strike="noStrike">
              <a:solidFill>
                <a:srgbClr val="ff0000"/>
              </a:solidFill>
              <a:latin typeface="Arial"/>
            </a:endParaRPr>
          </a:p>
          <a:p>
            <a:r>
              <a:rPr b="0" lang="uk-UA" sz="1800" spc="-1" strike="noStrike">
                <a:solidFill>
                  <a:srgbClr val="ff0000"/>
                </a:solidFill>
                <a:latin typeface="Arial"/>
              </a:rPr>
              <a:t>}</a:t>
            </a:r>
            <a:endParaRPr b="0" lang="uk-UA" sz="1800" spc="-1" strike="noStrike">
              <a:solidFill>
                <a:srgbClr val="ff0000"/>
              </a:solidFill>
              <a:latin typeface="Arial"/>
            </a:endParaRPr>
          </a:p>
        </p:txBody>
      </p:sp>
      <p:sp>
        <p:nvSpPr>
          <p:cNvPr id="267" name="CustomShape 7"/>
          <p:cNvSpPr/>
          <p:nvPr/>
        </p:nvSpPr>
        <p:spPr>
          <a:xfrm>
            <a:off x="5904000" y="3744000"/>
            <a:ext cx="5670720" cy="208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00a933"/>
                </a:solidFill>
                <a:latin typeface="Arial"/>
              </a:rPr>
              <a:t>.text-red {</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color: red;</a:t>
            </a:r>
            <a:endParaRPr b="0" lang="uk-UA" sz="1800" spc="-1" strike="noStrike">
              <a:latin typeface="Arial"/>
            </a:endParaRPr>
          </a:p>
          <a:p>
            <a:r>
              <a:rPr b="0" lang="uk-UA" sz="1800" spc="-1" strike="noStrike">
                <a:solidFill>
                  <a:srgbClr val="00a933"/>
                </a:solidFill>
                <a:latin typeface="Arial"/>
              </a:rPr>
              <a:t>}</a:t>
            </a:r>
            <a:endParaRPr b="0" lang="uk-UA" sz="1800" spc="-1" strike="noStrike">
              <a:latin typeface="Arial"/>
            </a:endParaRPr>
          </a:p>
          <a:p>
            <a:endParaRPr b="0" lang="uk-UA" sz="1800" spc="-1" strike="noStrike">
              <a:latin typeface="Arial"/>
            </a:endParaRPr>
          </a:p>
          <a:p>
            <a:r>
              <a:rPr b="0" lang="uk-UA" sz="1800" spc="-1" strike="noStrike">
                <a:solidFill>
                  <a:srgbClr val="00a933"/>
                </a:solidFill>
                <a:latin typeface="Arial"/>
              </a:rPr>
              <a:t>.text-blue {</a:t>
            </a:r>
            <a:endParaRPr b="0" lang="uk-UA" sz="1800" spc="-1" strike="noStrike">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color: blue;</a:t>
            </a:r>
            <a:endParaRPr b="0" lang="uk-UA" sz="1800" spc="-1" strike="noStrike">
              <a:latin typeface="Arial"/>
            </a:endParaRPr>
          </a:p>
          <a:p>
            <a:r>
              <a:rPr b="0" lang="uk-UA" sz="1800" spc="-1" strike="noStrike">
                <a:solidFill>
                  <a:srgbClr val="00a933"/>
                </a:solidFill>
                <a:latin typeface="Arial"/>
              </a:rPr>
              <a:t>}</a:t>
            </a:r>
            <a:endParaRPr b="0" lang="uk-UA" sz="1800" spc="-1" strike="noStrike">
              <a:latin typeface="Arial"/>
            </a:endParaRPr>
          </a:p>
        </p:txBody>
      </p:sp>
      <p:sp>
        <p:nvSpPr>
          <p:cNvPr id="268" name="CustomShape 8"/>
          <p:cNvSpPr/>
          <p:nvPr/>
        </p:nvSpPr>
        <p:spPr>
          <a:xfrm>
            <a:off x="5904000" y="1512000"/>
            <a:ext cx="5616000" cy="201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00a933"/>
                </a:solidFill>
                <a:latin typeface="Arial"/>
              </a:rPr>
              <a:t>&lt;h1 class="text-red"&gt;Without using atomic class&lt;/h1&gt;</a:t>
            </a:r>
            <a:endParaRPr b="0" lang="uk-UA" sz="1800" spc="-1" strike="noStrike">
              <a:solidFill>
                <a:srgbClr val="00a933"/>
              </a:solidFill>
              <a:latin typeface="Arial"/>
            </a:endParaRPr>
          </a:p>
          <a:p>
            <a:r>
              <a:rPr b="0" lang="uk-UA" sz="1800" spc="-1" strike="noStrike">
                <a:solidFill>
                  <a:srgbClr val="00a933"/>
                </a:solidFill>
                <a:latin typeface="Arial"/>
              </a:rPr>
              <a:t>&lt;p&gt;Paragraph without atomic class&lt;/p&gt;</a:t>
            </a:r>
            <a:endParaRPr b="0" lang="uk-UA" sz="1800" spc="-1" strike="noStrike">
              <a:solidFill>
                <a:srgbClr val="00a933"/>
              </a:solidFill>
              <a:latin typeface="Arial"/>
            </a:endParaRPr>
          </a:p>
          <a:p>
            <a:r>
              <a:rPr b="0" lang="uk-UA" sz="1800" spc="-1" strike="noStrike">
                <a:solidFill>
                  <a:srgbClr val="00a933"/>
                </a:solidFill>
                <a:latin typeface="Arial"/>
              </a:rPr>
              <a:t>&lt;section&gt;</a:t>
            </a:r>
            <a:endParaRPr b="0" lang="uk-UA" sz="1800" spc="-1" strike="noStrike">
              <a:solidFill>
                <a:srgbClr val="00a933"/>
              </a:solidFill>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&lt;h1 class="text-blue"&gt; Another h1 text&lt;/h1&gt;</a:t>
            </a:r>
            <a:endParaRPr b="0" lang="uk-UA" sz="1800" spc="-1" strike="noStrike">
              <a:solidFill>
                <a:srgbClr val="00a933"/>
              </a:solidFill>
              <a:latin typeface="Arial"/>
            </a:endParaRPr>
          </a:p>
          <a:p>
            <a:r>
              <a:rPr b="0" lang="uk-UA" sz="1800" spc="-1" strike="noStrike">
                <a:solidFill>
                  <a:srgbClr val="00a933"/>
                </a:solidFill>
                <a:latin typeface="Arial"/>
              </a:rPr>
              <a:t>  </a:t>
            </a:r>
            <a:r>
              <a:rPr b="0" lang="uk-UA" sz="1800" spc="-1" strike="noStrike">
                <a:solidFill>
                  <a:srgbClr val="00a933"/>
                </a:solidFill>
                <a:latin typeface="Arial"/>
              </a:rPr>
              <a:t>	</a:t>
            </a:r>
            <a:r>
              <a:rPr b="0" lang="uk-UA" sz="1800" spc="-1" strike="noStrike">
                <a:solidFill>
                  <a:srgbClr val="00a933"/>
                </a:solidFill>
                <a:latin typeface="Arial"/>
              </a:rPr>
              <a:t>&lt;p&gt;Paragraph inside div without class&lt;/p&gt;</a:t>
            </a:r>
            <a:endParaRPr b="0" lang="uk-UA" sz="1800" spc="-1" strike="noStrike">
              <a:solidFill>
                <a:srgbClr val="00a933"/>
              </a:solidFill>
              <a:latin typeface="Arial"/>
            </a:endParaRPr>
          </a:p>
          <a:p>
            <a:r>
              <a:rPr b="0" lang="uk-UA" sz="1800" spc="-1" strike="noStrike">
                <a:solidFill>
                  <a:srgbClr val="00a933"/>
                </a:solidFill>
                <a:latin typeface="Arial"/>
              </a:rPr>
              <a:t>&lt;/section&gt;</a:t>
            </a:r>
            <a:endParaRPr b="0" lang="uk-UA" sz="1800" spc="-1" strike="noStrike">
              <a:solidFill>
                <a:srgbClr val="00a933"/>
              </a:solidFill>
              <a:latin typeface="Arial"/>
            </a:endParaRPr>
          </a:p>
        </p:txBody>
      </p:sp>
      <p:sp>
        <p:nvSpPr>
          <p:cNvPr id="269" name="TextShape 9"/>
          <p:cNvSpPr txBox="1"/>
          <p:nvPr/>
        </p:nvSpPr>
        <p:spPr>
          <a:xfrm>
            <a:off x="7992000" y="4464000"/>
            <a:ext cx="180720" cy="346320"/>
          </a:xfrm>
          <a:prstGeom prst="rect">
            <a:avLst/>
          </a:prstGeom>
          <a:noFill/>
          <a:ln>
            <a:noFill/>
          </a:ln>
        </p:spPr>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6330600" y="2057400"/>
            <a:ext cx="5172120" cy="3425760"/>
          </a:xfrm>
          <a:prstGeom prst="rect">
            <a:avLst/>
          </a:prstGeom>
          <a:noFill/>
          <a:ln>
            <a:noFill/>
          </a:ln>
        </p:spPr>
        <p:style>
          <a:lnRef idx="0"/>
          <a:fillRef idx="0"/>
          <a:effectRef idx="0"/>
          <a:fontRef idx="minor"/>
        </p:style>
      </p:sp>
      <p:sp>
        <p:nvSpPr>
          <p:cNvPr id="271" name="CustomShape 2"/>
          <p:cNvSpPr/>
          <p:nvPr/>
        </p:nvSpPr>
        <p:spPr>
          <a:xfrm>
            <a:off x="288000" y="576000"/>
            <a:ext cx="12040920" cy="715320"/>
          </a:xfrm>
          <a:prstGeom prst="rect">
            <a:avLst/>
          </a:prstGeom>
          <a:noFill/>
          <a:ln>
            <a:noFill/>
          </a:ln>
        </p:spPr>
        <p:style>
          <a:lnRef idx="0"/>
          <a:fillRef idx="0"/>
          <a:effectRef idx="0"/>
          <a:fontRef idx="minor"/>
        </p:style>
      </p:sp>
      <p:sp>
        <p:nvSpPr>
          <p:cNvPr id="272" name="CustomShape 3"/>
          <p:cNvSpPr/>
          <p:nvPr/>
        </p:nvSpPr>
        <p:spPr>
          <a:xfrm>
            <a:off x="720000" y="1268640"/>
            <a:ext cx="10854720" cy="3914640"/>
          </a:xfrm>
          <a:prstGeom prst="rect">
            <a:avLst/>
          </a:prstGeom>
          <a:noFill/>
          <a:ln>
            <a:noFill/>
          </a:ln>
        </p:spPr>
        <p:style>
          <a:lnRef idx="0"/>
          <a:fillRef idx="0"/>
          <a:effectRef idx="0"/>
          <a:fontRef idx="minor"/>
        </p:style>
      </p:sp>
      <p:sp>
        <p:nvSpPr>
          <p:cNvPr id="273" name="TextShape 4"/>
          <p:cNvSpPr txBox="1"/>
          <p:nvPr/>
        </p:nvSpPr>
        <p:spPr>
          <a:xfrm>
            <a:off x="1440000" y="720000"/>
            <a:ext cx="9432000" cy="111420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Discard the units of measurement from zero values.</a:t>
            </a:r>
            <a:endParaRPr b="1" lang="uk-UA" sz="3600" spc="-1" strike="noStrike">
              <a:solidFill>
                <a:srgbClr val="ffffff"/>
              </a:solidFill>
              <a:latin typeface="Arial"/>
            </a:endParaRPr>
          </a:p>
        </p:txBody>
      </p:sp>
      <p:sp>
        <p:nvSpPr>
          <p:cNvPr id="274" name="CustomShape 5"/>
          <p:cNvSpPr/>
          <p:nvPr/>
        </p:nvSpPr>
        <p:spPr>
          <a:xfrm>
            <a:off x="720000" y="2232000"/>
            <a:ext cx="5112000" cy="352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div {</a:t>
            </a:r>
            <a:endParaRPr b="0" lang="uk-UA" sz="3000" spc="-1" strike="noStrike">
              <a:latin typeface="Arial"/>
            </a:endParaRPr>
          </a:p>
          <a:p>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margin: 20px 0px;</a:t>
            </a:r>
            <a:endParaRPr b="0" lang="uk-UA" sz="3000" spc="-1" strike="noStrike">
              <a:latin typeface="Arial"/>
            </a:endParaRPr>
          </a:p>
          <a:p>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letter-spacing: 0%;</a:t>
            </a:r>
            <a:endParaRPr b="0" lang="uk-UA" sz="3000" spc="-1" strike="noStrike">
              <a:latin typeface="Arial"/>
            </a:endParaRPr>
          </a:p>
          <a:p>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	</a:t>
            </a:r>
            <a:r>
              <a:rPr b="0" lang="uk-UA" sz="3000" spc="-1" strike="noStrike">
                <a:solidFill>
                  <a:srgbClr val="c9211e"/>
                </a:solidFill>
                <a:latin typeface="Arial"/>
              </a:rPr>
              <a:t>padding: 0px 5px;</a:t>
            </a:r>
            <a:endParaRPr b="0" lang="uk-UA" sz="3000" spc="-1" strike="noStrike">
              <a:latin typeface="Arial"/>
            </a:endParaRPr>
          </a:p>
          <a:p>
            <a:r>
              <a:rPr b="0" lang="uk-UA" sz="3000" spc="-1" strike="noStrike">
                <a:solidFill>
                  <a:srgbClr val="c9211e"/>
                </a:solidFill>
                <a:latin typeface="Arial"/>
              </a:rPr>
              <a:t>	</a:t>
            </a:r>
            <a:r>
              <a:rPr b="0" lang="uk-UA" sz="3000" spc="-1" strike="noStrike">
                <a:solidFill>
                  <a:srgbClr val="c9211e"/>
                </a:solidFill>
                <a:latin typeface="Arial"/>
              </a:rPr>
              <a:t>}</a:t>
            </a:r>
            <a:endParaRPr b="0" lang="uk-UA" sz="3000" spc="-1" strike="noStrike">
              <a:latin typeface="Arial"/>
            </a:endParaRPr>
          </a:p>
        </p:txBody>
      </p:sp>
      <p:sp>
        <p:nvSpPr>
          <p:cNvPr id="275" name="CustomShape 6"/>
          <p:cNvSpPr/>
          <p:nvPr/>
        </p:nvSpPr>
        <p:spPr>
          <a:xfrm>
            <a:off x="6192000" y="2232000"/>
            <a:ext cx="5112000" cy="352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00a933"/>
                </a:solidFill>
                <a:latin typeface="Arial"/>
              </a:rPr>
              <a:t>	</a:t>
            </a:r>
            <a:r>
              <a:rPr b="0" lang="uk-UA" sz="3000" spc="-1" strike="noStrike">
                <a:solidFill>
                  <a:srgbClr val="00a933"/>
                </a:solidFill>
                <a:latin typeface="Arial"/>
              </a:rPr>
              <a:t>div {</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margin: 20px 0;</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letter-spacing: 0;</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	</a:t>
            </a:r>
            <a:r>
              <a:rPr b="0" lang="uk-UA" sz="3000" spc="-1" strike="noStrike">
                <a:solidFill>
                  <a:srgbClr val="00a933"/>
                </a:solidFill>
                <a:latin typeface="Arial"/>
              </a:rPr>
              <a:t>padding: 0 5px;</a:t>
            </a:r>
            <a:endParaRPr b="0" lang="uk-UA" sz="3000" spc="-1" strike="noStrike">
              <a:latin typeface="Arial"/>
            </a:endParaRPr>
          </a:p>
          <a:p>
            <a:r>
              <a:rPr b="0" lang="uk-UA" sz="3000" spc="-1" strike="noStrike">
                <a:solidFill>
                  <a:srgbClr val="00a933"/>
                </a:solidFill>
                <a:latin typeface="Arial"/>
              </a:rPr>
              <a:t>	</a:t>
            </a:r>
            <a:r>
              <a:rPr b="0" lang="uk-UA" sz="3000" spc="-1" strike="noStrike">
                <a:solidFill>
                  <a:srgbClr val="00a933"/>
                </a:solidFill>
                <a:latin typeface="Arial"/>
              </a:rPr>
              <a:t>}</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288000" y="576000"/>
            <a:ext cx="12040920" cy="715320"/>
          </a:xfrm>
          <a:prstGeom prst="rect">
            <a:avLst/>
          </a:prstGeom>
          <a:noFill/>
          <a:ln>
            <a:noFill/>
          </a:ln>
        </p:spPr>
        <p:style>
          <a:lnRef idx="0"/>
          <a:fillRef idx="0"/>
          <a:effectRef idx="0"/>
          <a:fontRef idx="minor"/>
        </p:style>
      </p:sp>
      <p:sp>
        <p:nvSpPr>
          <p:cNvPr id="277" name="CustomShape 2"/>
          <p:cNvSpPr/>
          <p:nvPr/>
        </p:nvSpPr>
        <p:spPr>
          <a:xfrm>
            <a:off x="720000" y="1268640"/>
            <a:ext cx="10854720" cy="3914640"/>
          </a:xfrm>
          <a:prstGeom prst="rect">
            <a:avLst/>
          </a:prstGeom>
          <a:noFill/>
          <a:ln>
            <a:noFill/>
          </a:ln>
        </p:spPr>
        <p:style>
          <a:lnRef idx="0"/>
          <a:fillRef idx="0"/>
          <a:effectRef idx="0"/>
          <a:fontRef idx="minor"/>
        </p:style>
      </p:sp>
      <p:sp>
        <p:nvSpPr>
          <p:cNvPr id="278" name="TextShape 3"/>
          <p:cNvSpPr txBox="1"/>
          <p:nvPr/>
        </p:nvSpPr>
        <p:spPr>
          <a:xfrm>
            <a:off x="1440000" y="576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Where to put spaces?</a:t>
            </a:r>
            <a:endParaRPr b="1" lang="uk-UA" sz="3600" spc="-1" strike="noStrike">
              <a:solidFill>
                <a:srgbClr val="ffffff"/>
              </a:solidFill>
              <a:latin typeface="Arial"/>
            </a:endParaRPr>
          </a:p>
        </p:txBody>
      </p:sp>
      <p:sp>
        <p:nvSpPr>
          <p:cNvPr id="279" name="TextShape 4"/>
          <p:cNvSpPr txBox="1"/>
          <p:nvPr/>
        </p:nvSpPr>
        <p:spPr>
          <a:xfrm>
            <a:off x="593280" y="1512000"/>
            <a:ext cx="10782720" cy="515520"/>
          </a:xfrm>
          <a:prstGeom prst="rect">
            <a:avLst/>
          </a:prstGeom>
          <a:noFill/>
          <a:ln>
            <a:noFill/>
          </a:ln>
        </p:spPr>
        <p:txBody>
          <a:bodyPr lIns="90000" rIns="90000" tIns="45000" bIns="45000">
            <a:noAutofit/>
          </a:bodyPr>
          <a:p>
            <a:r>
              <a:rPr b="0" lang="uk-UA" sz="3000" spc="-1" strike="noStrike">
                <a:solidFill>
                  <a:srgbClr val="ffffff"/>
                </a:solidFill>
                <a:latin typeface="Arial"/>
              </a:rPr>
              <a:t>Between the name of the selector and opens the curly brace.</a:t>
            </a:r>
            <a:endParaRPr b="0" lang="uk-UA" sz="3000" spc="-1" strike="noStrike">
              <a:solidFill>
                <a:srgbClr val="ffffff"/>
              </a:solidFill>
              <a:latin typeface="Arial"/>
            </a:endParaRPr>
          </a:p>
        </p:txBody>
      </p:sp>
      <p:sp>
        <p:nvSpPr>
          <p:cNvPr id="280" name="CustomShape 5"/>
          <p:cNvSpPr/>
          <p:nvPr/>
        </p:nvSpPr>
        <p:spPr>
          <a:xfrm>
            <a:off x="720000" y="2304000"/>
            <a:ext cx="2304000" cy="43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81d41a"/>
                </a:solidFill>
                <a:latin typeface="Arial"/>
              </a:rPr>
              <a:t> </a:t>
            </a:r>
            <a:r>
              <a:rPr b="0" lang="uk-UA" sz="3000" spc="-1" strike="noStrike">
                <a:solidFill>
                  <a:srgbClr val="81d41a"/>
                </a:solidFill>
                <a:latin typeface="Arial"/>
              </a:rPr>
              <a:t>.wrapper  {</a:t>
            </a:r>
            <a:endParaRPr b="0" lang="uk-UA" sz="3000" spc="-1" strike="noStrike">
              <a:latin typeface="Arial"/>
            </a:endParaRPr>
          </a:p>
        </p:txBody>
      </p:sp>
      <p:sp>
        <p:nvSpPr>
          <p:cNvPr id="281" name="TextShape 6"/>
          <p:cNvSpPr txBox="1"/>
          <p:nvPr/>
        </p:nvSpPr>
        <p:spPr>
          <a:xfrm>
            <a:off x="593280" y="3012480"/>
            <a:ext cx="10854720" cy="515520"/>
          </a:xfrm>
          <a:prstGeom prst="rect">
            <a:avLst/>
          </a:prstGeom>
          <a:noFill/>
          <a:ln>
            <a:noFill/>
          </a:ln>
        </p:spPr>
        <p:txBody>
          <a:bodyPr lIns="90000" rIns="90000" tIns="45000" bIns="45000">
            <a:noAutofit/>
          </a:bodyPr>
          <a:p>
            <a:r>
              <a:rPr b="0" lang="uk-UA" sz="3000" spc="-1" strike="noStrike">
                <a:solidFill>
                  <a:srgbClr val="ffffff"/>
                </a:solidFill>
                <a:latin typeface="Arial"/>
              </a:rPr>
              <a:t>Between the property and the value.</a:t>
            </a:r>
            <a:endParaRPr b="0" lang="uk-UA" sz="3000" spc="-1" strike="noStrike">
              <a:solidFill>
                <a:srgbClr val="ffffff"/>
              </a:solidFill>
              <a:latin typeface="Arial"/>
            </a:endParaRPr>
          </a:p>
        </p:txBody>
      </p:sp>
      <p:sp>
        <p:nvSpPr>
          <p:cNvPr id="282" name="CustomShape 7"/>
          <p:cNvSpPr/>
          <p:nvPr/>
        </p:nvSpPr>
        <p:spPr>
          <a:xfrm>
            <a:off x="648000" y="3888000"/>
            <a:ext cx="2736000" cy="43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81d41a"/>
                </a:solidFill>
                <a:latin typeface="Arial"/>
              </a:rPr>
              <a:t> </a:t>
            </a:r>
            <a:r>
              <a:rPr b="0" lang="uk-UA" sz="3000" spc="-1" strike="noStrike">
                <a:solidFill>
                  <a:srgbClr val="81d41a"/>
                </a:solidFill>
                <a:latin typeface="Arial"/>
              </a:rPr>
              <a:t>width:  400px;</a:t>
            </a:r>
            <a:endParaRPr b="0" lang="uk-UA" sz="3000" spc="-1" strike="noStrike">
              <a:latin typeface="Arial"/>
            </a:endParaRPr>
          </a:p>
        </p:txBody>
      </p:sp>
      <p:sp>
        <p:nvSpPr>
          <p:cNvPr id="283" name="CustomShape 8"/>
          <p:cNvSpPr/>
          <p:nvPr/>
        </p:nvSpPr>
        <p:spPr>
          <a:xfrm>
            <a:off x="648000" y="5328720"/>
            <a:ext cx="7344000" cy="43128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81d41a"/>
                </a:solidFill>
                <a:latin typeface="Arial"/>
              </a:rPr>
              <a:t> </a:t>
            </a:r>
            <a:r>
              <a:rPr b="0" lang="uk-UA" sz="3000" spc="-1" strike="noStrike">
                <a:solidFill>
                  <a:srgbClr val="81d41a"/>
                </a:solidFill>
                <a:latin typeface="Arial"/>
              </a:rPr>
              <a:t>font-family:  'PT </a:t>
            </a:r>
            <a:r>
              <a:rPr b="0" lang="uk-UA" sz="3000" spc="-1" strike="noStrike">
                <a:solidFill>
                  <a:srgbClr val="81d41a"/>
                </a:solidFill>
                <a:latin typeface="Arial"/>
              </a:rPr>
              <a:t>Sans Narrow',  sans-</a:t>
            </a:r>
            <a:r>
              <a:rPr b="0" lang="uk-UA" sz="3000" spc="-1" strike="noStrike">
                <a:solidFill>
                  <a:srgbClr val="81d41a"/>
                </a:solidFill>
                <a:latin typeface="Arial"/>
              </a:rPr>
              <a:t>serif;</a:t>
            </a:r>
            <a:endParaRPr b="0" lang="uk-UA" sz="3000" spc="-1" strike="noStrike">
              <a:latin typeface="Arial"/>
            </a:endParaRPr>
          </a:p>
        </p:txBody>
      </p:sp>
      <p:sp>
        <p:nvSpPr>
          <p:cNvPr id="284" name="TextShape 9"/>
          <p:cNvSpPr txBox="1"/>
          <p:nvPr/>
        </p:nvSpPr>
        <p:spPr>
          <a:xfrm>
            <a:off x="593280" y="4524480"/>
            <a:ext cx="10782720" cy="515520"/>
          </a:xfrm>
          <a:prstGeom prst="rect">
            <a:avLst/>
          </a:prstGeom>
          <a:noFill/>
          <a:ln>
            <a:noFill/>
          </a:ln>
        </p:spPr>
        <p:txBody>
          <a:bodyPr lIns="90000" rIns="90000" tIns="45000" bIns="45000">
            <a:noAutofit/>
          </a:bodyPr>
          <a:p>
            <a:r>
              <a:rPr b="0" lang="uk-UA" sz="3000" spc="-1" strike="noStrike">
                <a:solidFill>
                  <a:srgbClr val="ffffff"/>
                </a:solidFill>
                <a:latin typeface="Arial"/>
              </a:rPr>
              <a:t>After the coma.</a:t>
            </a:r>
            <a:endParaRPr b="0" lang="uk-UA"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0000" y="720000"/>
            <a:ext cx="10797840" cy="600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4600" spc="-1" strike="noStrike">
                <a:solidFill>
                  <a:srgbClr val="ffff00"/>
                </a:solidFill>
                <a:latin typeface="Arial"/>
                <a:ea typeface="DejaVu Sans"/>
              </a:rPr>
              <a:t>Why should we write clean code?</a:t>
            </a:r>
            <a:endParaRPr b="0" lang="uk-UA" sz="4600" spc="-1" strike="noStrike">
              <a:latin typeface="Arial"/>
            </a:endParaRPr>
          </a:p>
        </p:txBody>
      </p:sp>
      <p:sp>
        <p:nvSpPr>
          <p:cNvPr id="170" name="CustomShape 2"/>
          <p:cNvSpPr/>
          <p:nvPr/>
        </p:nvSpPr>
        <p:spPr>
          <a:xfrm>
            <a:off x="73440" y="2232000"/>
            <a:ext cx="10797840" cy="11120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DejaVu Sans"/>
              </a:rPr>
              <a:t>Better visual perception</a:t>
            </a:r>
            <a:endParaRPr b="0" lang="uk-UA" sz="3600" spc="-1" strike="noStrike">
              <a:latin typeface="Arial"/>
            </a:endParaRPr>
          </a:p>
          <a:p>
            <a:pPr algn="ctr">
              <a:lnSpc>
                <a:spcPct val="100000"/>
              </a:lnSpc>
            </a:pPr>
            <a:endParaRPr b="0" lang="uk-UA" sz="3600" spc="-1" strike="noStrike">
              <a:latin typeface="Arial"/>
            </a:endParaRPr>
          </a:p>
        </p:txBody>
      </p:sp>
      <p:sp>
        <p:nvSpPr>
          <p:cNvPr id="171" name="CustomShape 3"/>
          <p:cNvSpPr/>
          <p:nvPr/>
        </p:nvSpPr>
        <p:spPr>
          <a:xfrm>
            <a:off x="720000" y="3071160"/>
            <a:ext cx="10797840" cy="60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600" spc="-1" strike="noStrike">
                <a:solidFill>
                  <a:srgbClr val="000000"/>
                </a:solidFill>
                <a:latin typeface="Arial"/>
                <a:ea typeface="Noto Sans CJK SC"/>
              </a:rPr>
              <a:t>               </a:t>
            </a:r>
            <a:r>
              <a:rPr b="0" i="1" lang="uk-UA" sz="3600" spc="-1" strike="noStrike">
                <a:solidFill>
                  <a:srgbClr val="000000"/>
                </a:solidFill>
                <a:latin typeface="Arial"/>
                <a:ea typeface="Noto Sans CJK SC"/>
              </a:rPr>
              <a:t> </a:t>
            </a:r>
            <a:r>
              <a:rPr b="1" lang="uk-UA" sz="3600" spc="-1" strike="noStrike">
                <a:solidFill>
                  <a:srgbClr val="ffffff"/>
                </a:solidFill>
                <a:latin typeface="Arial"/>
                <a:ea typeface="Noto Sans CJK SC"/>
              </a:rPr>
              <a:t>Easier to start or continue</a:t>
            </a:r>
            <a:endParaRPr b="0" lang="uk-UA" sz="3600" spc="-1" strike="noStrike">
              <a:latin typeface="Arial"/>
            </a:endParaRPr>
          </a:p>
        </p:txBody>
      </p:sp>
      <p:sp>
        <p:nvSpPr>
          <p:cNvPr id="172" name="CustomShape 4"/>
          <p:cNvSpPr/>
          <p:nvPr/>
        </p:nvSpPr>
        <p:spPr>
          <a:xfrm>
            <a:off x="720000" y="3888000"/>
            <a:ext cx="10797840" cy="6001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600" spc="-1" strike="noStrike">
                <a:solidFill>
                  <a:srgbClr val="000000"/>
                </a:solidFill>
                <a:latin typeface="Arial"/>
                <a:ea typeface="Noto Sans CJK SC"/>
              </a:rPr>
              <a:t>      </a:t>
            </a:r>
            <a:r>
              <a:rPr b="0" lang="uk-UA" sz="3600" spc="-1" strike="noStrike">
                <a:solidFill>
                  <a:srgbClr val="ffff00"/>
                </a:solidFill>
                <a:latin typeface="Arial"/>
                <a:ea typeface="Noto Sans CJK SC"/>
              </a:rPr>
              <a:t>         </a:t>
            </a:r>
            <a:r>
              <a:rPr b="1" i="1" lang="uk-UA" sz="3600" spc="-1" strike="noStrike">
                <a:solidFill>
                  <a:srgbClr val="ffffff"/>
                </a:solidFill>
                <a:latin typeface="Arial"/>
                <a:ea typeface="Noto Sans CJK SC"/>
              </a:rPr>
              <a:t> </a:t>
            </a:r>
            <a:r>
              <a:rPr b="1" lang="uk-UA" sz="3600" spc="-1" strike="noStrike">
                <a:solidFill>
                  <a:srgbClr val="ffffff"/>
                </a:solidFill>
                <a:latin typeface="Arial"/>
                <a:ea typeface="Noto Sans CJK SC"/>
              </a:rPr>
              <a:t>Better for teamwork</a:t>
            </a:r>
            <a:endParaRPr b="0" lang="uk-UA"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330600" y="2057400"/>
            <a:ext cx="5172120" cy="3425760"/>
          </a:xfrm>
          <a:prstGeom prst="rect">
            <a:avLst/>
          </a:prstGeom>
          <a:noFill/>
          <a:ln>
            <a:noFill/>
          </a:ln>
        </p:spPr>
        <p:style>
          <a:lnRef idx="0"/>
          <a:fillRef idx="0"/>
          <a:effectRef idx="0"/>
          <a:fontRef idx="minor"/>
        </p:style>
      </p:sp>
      <p:sp>
        <p:nvSpPr>
          <p:cNvPr id="286" name="CustomShape 2"/>
          <p:cNvSpPr/>
          <p:nvPr/>
        </p:nvSpPr>
        <p:spPr>
          <a:xfrm>
            <a:off x="288000" y="576000"/>
            <a:ext cx="12040920" cy="715320"/>
          </a:xfrm>
          <a:prstGeom prst="rect">
            <a:avLst/>
          </a:prstGeom>
          <a:noFill/>
          <a:ln>
            <a:noFill/>
          </a:ln>
        </p:spPr>
        <p:style>
          <a:lnRef idx="0"/>
          <a:fillRef idx="0"/>
          <a:effectRef idx="0"/>
          <a:fontRef idx="minor"/>
        </p:style>
      </p:sp>
      <p:sp>
        <p:nvSpPr>
          <p:cNvPr id="287" name="CustomShape 3"/>
          <p:cNvSpPr/>
          <p:nvPr/>
        </p:nvSpPr>
        <p:spPr>
          <a:xfrm>
            <a:off x="720000" y="1268640"/>
            <a:ext cx="10854720" cy="3914640"/>
          </a:xfrm>
          <a:prstGeom prst="rect">
            <a:avLst/>
          </a:prstGeom>
          <a:noFill/>
          <a:ln>
            <a:noFill/>
          </a:ln>
        </p:spPr>
        <p:style>
          <a:lnRef idx="0"/>
          <a:fillRef idx="0"/>
          <a:effectRef idx="0"/>
          <a:fontRef idx="minor"/>
        </p:style>
      </p:sp>
      <p:sp>
        <p:nvSpPr>
          <p:cNvPr id="288" name="TextShape 4"/>
          <p:cNvSpPr txBox="1"/>
          <p:nvPr/>
        </p:nvSpPr>
        <p:spPr>
          <a:xfrm>
            <a:off x="720000" y="576000"/>
            <a:ext cx="10782720" cy="940680"/>
          </a:xfrm>
          <a:prstGeom prst="rect">
            <a:avLst/>
          </a:prstGeom>
          <a:noFill/>
          <a:ln>
            <a:noFill/>
          </a:ln>
        </p:spPr>
        <p:txBody>
          <a:bodyPr lIns="90000" rIns="90000" tIns="45000" bIns="45000">
            <a:noAutofit/>
          </a:bodyPr>
          <a:p>
            <a:r>
              <a:rPr b="0" lang="uk-UA" sz="3000" spc="-1" strike="noStrike">
                <a:solidFill>
                  <a:srgbClr val="ffffff"/>
                </a:solidFill>
                <a:latin typeface="Arial"/>
              </a:rPr>
              <a:t>We write the rules in the selector on the same level with four (or two) spaces regarding the name of this selector.</a:t>
            </a:r>
            <a:endParaRPr b="0" lang="uk-UA" sz="3000" spc="-1" strike="noStrike">
              <a:solidFill>
                <a:srgbClr val="ffffff"/>
              </a:solidFill>
              <a:latin typeface="Arial"/>
            </a:endParaRPr>
          </a:p>
        </p:txBody>
      </p:sp>
      <p:sp>
        <p:nvSpPr>
          <p:cNvPr id="289" name="CustomShape 5"/>
          <p:cNvSpPr/>
          <p:nvPr/>
        </p:nvSpPr>
        <p:spPr>
          <a:xfrm>
            <a:off x="864000" y="1516680"/>
            <a:ext cx="6552000" cy="150732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81d41a"/>
                </a:solidFill>
                <a:latin typeface="Arial"/>
              </a:rPr>
              <a:t> </a:t>
            </a:r>
            <a:r>
              <a:rPr b="0" lang="uk-UA" sz="1800" spc="-1" strike="noStrike">
                <a:solidFill>
                  <a:srgbClr val="81d41a"/>
                </a:solidFill>
                <a:latin typeface="Arial"/>
              </a:rPr>
              <a:t>.header {</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padding-top: 20px;</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font-size: 15px;</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background-color: #333333;</a:t>
            </a:r>
            <a:endParaRPr b="0" lang="uk-UA" sz="1800" spc="-1" strike="noStrike">
              <a:latin typeface="Arial"/>
            </a:endParaRPr>
          </a:p>
          <a:p>
            <a:r>
              <a:rPr b="0" lang="uk-UA" sz="1800" spc="-1" strike="noStrike">
                <a:solidFill>
                  <a:srgbClr val="81d41a"/>
                </a:solidFill>
                <a:latin typeface="Arial"/>
              </a:rPr>
              <a:t>}</a:t>
            </a:r>
            <a:endParaRPr b="0" lang="uk-UA" sz="1800" spc="-1" strike="noStrike">
              <a:latin typeface="Arial"/>
            </a:endParaRPr>
          </a:p>
        </p:txBody>
      </p:sp>
      <p:sp>
        <p:nvSpPr>
          <p:cNvPr id="290" name="TextShape 6"/>
          <p:cNvSpPr txBox="1"/>
          <p:nvPr/>
        </p:nvSpPr>
        <p:spPr>
          <a:xfrm>
            <a:off x="648000" y="3024000"/>
            <a:ext cx="10728000" cy="515520"/>
          </a:xfrm>
          <a:prstGeom prst="rect">
            <a:avLst/>
          </a:prstGeom>
          <a:noFill/>
          <a:ln>
            <a:noFill/>
          </a:ln>
        </p:spPr>
        <p:txBody>
          <a:bodyPr lIns="90000" rIns="90000" tIns="45000" bIns="45000">
            <a:noAutofit/>
          </a:bodyPr>
          <a:p>
            <a:r>
              <a:rPr b="0" lang="uk-UA" sz="3000" spc="-1" strike="noStrike">
                <a:solidFill>
                  <a:srgbClr val="ffffff"/>
                </a:solidFill>
                <a:latin typeface="Arial"/>
              </a:rPr>
              <a:t>Separate each new selector with one line</a:t>
            </a:r>
            <a:endParaRPr b="0" lang="uk-UA" sz="3000" spc="-1" strike="noStrike">
              <a:solidFill>
                <a:srgbClr val="ffffff"/>
              </a:solidFill>
              <a:latin typeface="Arial"/>
            </a:endParaRPr>
          </a:p>
        </p:txBody>
      </p:sp>
      <p:sp>
        <p:nvSpPr>
          <p:cNvPr id="291" name="CustomShape 7"/>
          <p:cNvSpPr/>
          <p:nvPr/>
        </p:nvSpPr>
        <p:spPr>
          <a:xfrm>
            <a:off x="720000" y="3539520"/>
            <a:ext cx="7776000" cy="280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81d41a"/>
                </a:solidFill>
                <a:latin typeface="Arial"/>
              </a:rPr>
              <a:t> </a:t>
            </a:r>
            <a:r>
              <a:rPr b="0" lang="uk-UA" sz="1800" spc="-1" strike="noStrike">
                <a:solidFill>
                  <a:srgbClr val="81d41a"/>
                </a:solidFill>
                <a:latin typeface="Arial"/>
              </a:rPr>
              <a:t>.nav {</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min-width: 200px;</a:t>
            </a:r>
            <a:endParaRPr b="0" lang="uk-UA" sz="1800" spc="-1" strike="noStrike">
              <a:latin typeface="Arial"/>
            </a:endParaRPr>
          </a:p>
          <a:p>
            <a:r>
              <a:rPr b="0" lang="uk-UA" sz="1800" spc="-1" strike="noStrike">
                <a:solidFill>
                  <a:srgbClr val="81d41a"/>
                </a:solidFill>
                <a:latin typeface="Arial"/>
              </a:rPr>
              <a:t>}</a:t>
            </a:r>
            <a:endParaRPr b="0" lang="uk-UA" sz="1800" spc="-1" strike="noStrike">
              <a:latin typeface="Arial"/>
            </a:endParaRPr>
          </a:p>
          <a:p>
            <a:endParaRPr b="0" lang="uk-UA" sz="1800" spc="-1" strike="noStrike">
              <a:latin typeface="Arial"/>
            </a:endParaRPr>
          </a:p>
          <a:p>
            <a:endParaRPr b="0" lang="uk-UA" sz="1800" spc="-1" strike="noStrike">
              <a:latin typeface="Arial"/>
            </a:endParaRPr>
          </a:p>
          <a:p>
            <a:r>
              <a:rPr b="0" lang="uk-UA" sz="1800" spc="-1" strike="noStrike">
                <a:solidFill>
                  <a:srgbClr val="81d41a"/>
                </a:solidFill>
                <a:latin typeface="Arial"/>
              </a:rPr>
              <a:t>.nav_link {</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margin: 0;</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padding: 0;</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list-style: none;</a:t>
            </a:r>
            <a:endParaRPr b="0" lang="uk-UA" sz="1800" spc="-1" strike="noStrike">
              <a:latin typeface="Arial"/>
            </a:endParaRPr>
          </a:p>
          <a:p>
            <a:r>
              <a:rPr b="0" lang="uk-UA" sz="1800" spc="-1" strike="noStrike">
                <a:solidFill>
                  <a:srgbClr val="81d41a"/>
                </a:solidFill>
                <a:latin typeface="Arial"/>
              </a:rPr>
              <a:t>}</a:t>
            </a:r>
            <a:endParaRPr b="0" lang="uk-UA" sz="1800" spc="-1" strike="noStrike">
              <a:latin typeface="Arial"/>
            </a:endParaRPr>
          </a:p>
        </p:txBody>
      </p:sp>
      <p:sp>
        <p:nvSpPr>
          <p:cNvPr id="292" name="CustomShape 8"/>
          <p:cNvSpPr/>
          <p:nvPr/>
        </p:nvSpPr>
        <p:spPr>
          <a:xfrm>
            <a:off x="720000" y="4464000"/>
            <a:ext cx="7776000" cy="360000"/>
          </a:xfrm>
          <a:prstGeom prst="rect">
            <a:avLst/>
          </a:prstGeom>
          <a:solidFill>
            <a:srgbClr val="b2b2b2"/>
          </a:solidFill>
          <a:ln>
            <a:solidFill>
              <a:srgbClr val="729fcf"/>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330600" y="2057400"/>
            <a:ext cx="5172120" cy="3425760"/>
          </a:xfrm>
          <a:prstGeom prst="rect">
            <a:avLst/>
          </a:prstGeom>
          <a:noFill/>
          <a:ln>
            <a:noFill/>
          </a:ln>
        </p:spPr>
        <p:style>
          <a:lnRef idx="0"/>
          <a:fillRef idx="0"/>
          <a:effectRef idx="0"/>
          <a:fontRef idx="minor"/>
        </p:style>
      </p:sp>
      <p:sp>
        <p:nvSpPr>
          <p:cNvPr id="294" name="CustomShape 2"/>
          <p:cNvSpPr/>
          <p:nvPr/>
        </p:nvSpPr>
        <p:spPr>
          <a:xfrm>
            <a:off x="288000" y="576000"/>
            <a:ext cx="12040920" cy="715320"/>
          </a:xfrm>
          <a:prstGeom prst="rect">
            <a:avLst/>
          </a:prstGeom>
          <a:noFill/>
          <a:ln>
            <a:noFill/>
          </a:ln>
        </p:spPr>
        <p:style>
          <a:lnRef idx="0"/>
          <a:fillRef idx="0"/>
          <a:effectRef idx="0"/>
          <a:fontRef idx="minor"/>
        </p:style>
      </p:sp>
      <p:sp>
        <p:nvSpPr>
          <p:cNvPr id="295" name="CustomShape 3"/>
          <p:cNvSpPr/>
          <p:nvPr/>
        </p:nvSpPr>
        <p:spPr>
          <a:xfrm>
            <a:off x="720000" y="1268640"/>
            <a:ext cx="10854720" cy="3914640"/>
          </a:xfrm>
          <a:prstGeom prst="rect">
            <a:avLst/>
          </a:prstGeom>
          <a:noFill/>
          <a:ln>
            <a:noFill/>
          </a:ln>
        </p:spPr>
        <p:style>
          <a:lnRef idx="0"/>
          <a:fillRef idx="0"/>
          <a:effectRef idx="0"/>
          <a:fontRef idx="minor"/>
        </p:style>
      </p:sp>
      <p:sp>
        <p:nvSpPr>
          <p:cNvPr id="296" name="TextShape 4"/>
          <p:cNvSpPr txBox="1"/>
          <p:nvPr/>
        </p:nvSpPr>
        <p:spPr>
          <a:xfrm>
            <a:off x="720000" y="720000"/>
            <a:ext cx="10854720" cy="515520"/>
          </a:xfrm>
          <a:prstGeom prst="rect">
            <a:avLst/>
          </a:prstGeom>
          <a:noFill/>
          <a:ln>
            <a:noFill/>
          </a:ln>
        </p:spPr>
        <p:txBody>
          <a:bodyPr lIns="90000" rIns="90000" tIns="45000" bIns="45000">
            <a:noAutofit/>
          </a:bodyPr>
          <a:p>
            <a:r>
              <a:rPr b="0" lang="uk-UA" sz="3000" spc="-1" strike="noStrike">
                <a:solidFill>
                  <a:srgbClr val="ffffff"/>
                </a:solidFill>
                <a:latin typeface="Arial"/>
              </a:rPr>
              <a:t>Write comments before starting the styles of each block.</a:t>
            </a:r>
            <a:endParaRPr b="0" lang="uk-UA" sz="3000" spc="-1" strike="noStrike">
              <a:solidFill>
                <a:srgbClr val="ffffff"/>
              </a:solidFill>
              <a:latin typeface="Arial"/>
            </a:endParaRPr>
          </a:p>
        </p:txBody>
      </p:sp>
      <p:sp>
        <p:nvSpPr>
          <p:cNvPr id="297" name="CustomShape 5"/>
          <p:cNvSpPr/>
          <p:nvPr/>
        </p:nvSpPr>
        <p:spPr>
          <a:xfrm>
            <a:off x="3600000" y="1440000"/>
            <a:ext cx="4896000" cy="489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200" spc="-1" strike="noStrike">
                <a:solidFill>
                  <a:srgbClr val="81d41a"/>
                </a:solidFill>
                <a:latin typeface="Arial"/>
              </a:rPr>
              <a:t>/* Section */</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.section {</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padding: 30px 0;</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a:t>
            </a:r>
            <a:endParaRPr b="0" lang="uk-UA" sz="2200" spc="-1" strike="noStrike">
              <a:solidFill>
                <a:srgbClr val="81d41a"/>
              </a:solidFill>
              <a:latin typeface="Arial"/>
            </a:endParaRPr>
          </a:p>
          <a:p>
            <a:endParaRPr b="0" lang="uk-UA" sz="2200" spc="-1" strike="noStrike">
              <a:solidFill>
                <a:srgbClr val="81d41a"/>
              </a:solidFill>
              <a:latin typeface="Arial"/>
            </a:endParaRPr>
          </a:p>
          <a:p>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.section_title {</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margin-bottom: 20px;</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padding-bottom: 0;</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a:t>
            </a:r>
            <a:endParaRPr b="0" lang="uk-UA" sz="2200" spc="-1" strike="noStrike">
              <a:solidFill>
                <a:srgbClr val="81d41a"/>
              </a:solidFill>
              <a:latin typeface="Arial"/>
            </a:endParaRPr>
          </a:p>
          <a:p>
            <a:endParaRPr b="0" lang="uk-UA" sz="2200" spc="-1" strike="noStrike">
              <a:solidFill>
                <a:srgbClr val="81d41a"/>
              </a:solidFill>
              <a:latin typeface="Arial"/>
            </a:endParaRPr>
          </a:p>
          <a:p>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.section_img {</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   </a:t>
            </a:r>
            <a:r>
              <a:rPr b="0" lang="uk-UA" sz="2200" spc="-1" strike="noStrike">
                <a:solidFill>
                  <a:srgbClr val="729fcf"/>
                </a:solidFill>
                <a:latin typeface="Arial"/>
              </a:rPr>
              <a:t>background-color: #f8f8f8;</a:t>
            </a:r>
            <a:endParaRPr b="0" lang="uk-UA" sz="2200" spc="-1" strike="noStrike">
              <a:solidFill>
                <a:srgbClr val="81d41a"/>
              </a:solidFill>
              <a:latin typeface="Arial"/>
            </a:endParaRPr>
          </a:p>
          <a:p>
            <a:r>
              <a:rPr b="0" lang="uk-UA" sz="2200" spc="-1" strike="noStrike">
                <a:solidFill>
                  <a:srgbClr val="729fcf"/>
                </a:solidFill>
                <a:latin typeface="Arial"/>
              </a:rPr>
              <a:t> </a:t>
            </a:r>
            <a:r>
              <a:rPr b="0" lang="uk-UA" sz="2200" spc="-1" strike="noStrike">
                <a:solidFill>
                  <a:srgbClr val="729fcf"/>
                </a:solidFill>
                <a:latin typeface="Arial"/>
              </a:rPr>
              <a:t>}</a:t>
            </a:r>
            <a:endParaRPr b="0" lang="uk-UA" sz="2200" spc="-1" strike="noStrike">
              <a:solidFill>
                <a:srgbClr val="81d41a"/>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288000" y="576000"/>
            <a:ext cx="12040920" cy="715320"/>
          </a:xfrm>
          <a:prstGeom prst="rect">
            <a:avLst/>
          </a:prstGeom>
          <a:noFill/>
          <a:ln>
            <a:noFill/>
          </a:ln>
        </p:spPr>
        <p:style>
          <a:lnRef idx="0"/>
          <a:fillRef idx="0"/>
          <a:effectRef idx="0"/>
          <a:fontRef idx="minor"/>
        </p:style>
      </p:sp>
      <p:sp>
        <p:nvSpPr>
          <p:cNvPr id="299" name="CustomShape 2"/>
          <p:cNvSpPr/>
          <p:nvPr/>
        </p:nvSpPr>
        <p:spPr>
          <a:xfrm>
            <a:off x="720000" y="1268640"/>
            <a:ext cx="10854720" cy="3914640"/>
          </a:xfrm>
          <a:prstGeom prst="rect">
            <a:avLst/>
          </a:prstGeom>
          <a:noFill/>
          <a:ln>
            <a:noFill/>
          </a:ln>
        </p:spPr>
        <p:style>
          <a:lnRef idx="0"/>
          <a:fillRef idx="0"/>
          <a:effectRef idx="0"/>
          <a:fontRef idx="minor"/>
        </p:style>
      </p:sp>
      <p:sp>
        <p:nvSpPr>
          <p:cNvPr id="300" name="TextShape 3"/>
          <p:cNvSpPr txBox="1"/>
          <p:nvPr/>
        </p:nvSpPr>
        <p:spPr>
          <a:xfrm>
            <a:off x="720000" y="720000"/>
            <a:ext cx="10854720" cy="940680"/>
          </a:xfrm>
          <a:prstGeom prst="rect">
            <a:avLst/>
          </a:prstGeom>
          <a:noFill/>
          <a:ln>
            <a:noFill/>
          </a:ln>
        </p:spPr>
        <p:txBody>
          <a:bodyPr lIns="90000" rIns="90000" tIns="45000" bIns="45000">
            <a:noAutofit/>
          </a:bodyPr>
          <a:p>
            <a:pPr algn="just"/>
            <a:r>
              <a:rPr b="1" lang="uk-UA" sz="3000" spc="-1" strike="noStrike">
                <a:solidFill>
                  <a:srgbClr val="ffffff"/>
                </a:solidFill>
                <a:latin typeface="Arial"/>
              </a:rPr>
              <a:t>At the beginning of a large CSS file to write </a:t>
            </a:r>
            <a:r>
              <a:rPr b="1" lang="uk-UA" sz="3000" spc="-1" strike="noStrike">
                <a:solidFill>
                  <a:srgbClr val="ffffff"/>
                </a:solidFill>
                <a:latin typeface="Arial"/>
              </a:rPr>
              <a:t>content, it is necessary for quick navigation </a:t>
            </a:r>
            <a:r>
              <a:rPr b="1" lang="uk-UA" sz="3000" spc="-1" strike="noStrike">
                <a:solidFill>
                  <a:srgbClr val="ffffff"/>
                </a:solidFill>
                <a:latin typeface="Arial"/>
              </a:rPr>
              <a:t>through the search.</a:t>
            </a:r>
            <a:endParaRPr b="1" lang="uk-UA" sz="3000" spc="-1" strike="noStrike">
              <a:solidFill>
                <a:srgbClr val="ffffff"/>
              </a:solidFill>
              <a:latin typeface="Arial"/>
            </a:endParaRPr>
          </a:p>
        </p:txBody>
      </p:sp>
      <p:sp>
        <p:nvSpPr>
          <p:cNvPr id="301" name="CustomShape 4"/>
          <p:cNvSpPr/>
          <p:nvPr/>
        </p:nvSpPr>
        <p:spPr>
          <a:xfrm>
            <a:off x="3312000" y="2016000"/>
            <a:ext cx="5040000" cy="396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2200" spc="-1" strike="noStrike">
                <a:solidFill>
                  <a:srgbClr val="81d41a"/>
                </a:solidFill>
                <a:latin typeface="Arial"/>
              </a:rPr>
              <a:t>/*</a:t>
            </a:r>
            <a:endParaRPr b="0" lang="uk-UA" sz="2200" spc="-1" strike="noStrike">
              <a:solidFill>
                <a:srgbClr val="81d41a"/>
              </a:solidFill>
              <a:latin typeface="Arial"/>
            </a:endParaRPr>
          </a:p>
          <a:p>
            <a:pPr algn="ctr"/>
            <a:r>
              <a:rPr b="0" lang="uk-UA" sz="2200" spc="-1" strike="noStrike">
                <a:solidFill>
                  <a:srgbClr val="81d41a"/>
                </a:solidFill>
                <a:latin typeface="Arial"/>
              </a:rPr>
              <a:t> </a:t>
            </a:r>
            <a:endParaRPr b="0" lang="uk-UA" sz="2200" spc="-1" strike="noStrike">
              <a:solidFill>
                <a:srgbClr val="81d41a"/>
              </a:solidFill>
              <a:latin typeface="Arial"/>
            </a:endParaRPr>
          </a:p>
          <a:p>
            <a:pPr algn="ctr"/>
            <a:r>
              <a:rPr b="0" lang="uk-UA" sz="2200" spc="-1" strike="noStrike">
                <a:solidFill>
                  <a:srgbClr val="81d41a"/>
                </a:solidFill>
                <a:latin typeface="Arial"/>
              </a:rPr>
              <a:t>1. Header</a:t>
            </a:r>
            <a:endParaRPr b="0" lang="uk-UA" sz="2200" spc="-1" strike="noStrike">
              <a:solidFill>
                <a:srgbClr val="81d41a"/>
              </a:solidFill>
              <a:latin typeface="Arial"/>
            </a:endParaRPr>
          </a:p>
          <a:p>
            <a:pPr algn="ctr"/>
            <a:endParaRPr b="0" lang="uk-UA" sz="2200" spc="-1" strike="noStrike">
              <a:solidFill>
                <a:srgbClr val="81d41a"/>
              </a:solidFill>
              <a:latin typeface="Arial"/>
            </a:endParaRPr>
          </a:p>
          <a:p>
            <a:pPr algn="ctr"/>
            <a:r>
              <a:rPr b="0" lang="uk-UA" sz="2200" spc="-1" strike="noStrike">
                <a:solidFill>
                  <a:srgbClr val="81d41a"/>
                </a:solidFill>
                <a:latin typeface="Arial"/>
              </a:rPr>
              <a:t>2. Slider</a:t>
            </a:r>
            <a:endParaRPr b="0" lang="uk-UA" sz="2200" spc="-1" strike="noStrike">
              <a:solidFill>
                <a:srgbClr val="81d41a"/>
              </a:solidFill>
              <a:latin typeface="Arial"/>
            </a:endParaRPr>
          </a:p>
          <a:p>
            <a:pPr algn="ctr"/>
            <a:endParaRPr b="0" lang="uk-UA" sz="2200" spc="-1" strike="noStrike">
              <a:solidFill>
                <a:srgbClr val="81d41a"/>
              </a:solidFill>
              <a:latin typeface="Arial"/>
            </a:endParaRPr>
          </a:p>
          <a:p>
            <a:pPr algn="ctr"/>
            <a:r>
              <a:rPr b="0" lang="uk-UA" sz="2200" spc="-1" strike="noStrike">
                <a:solidFill>
                  <a:srgbClr val="81d41a"/>
                </a:solidFill>
                <a:latin typeface="Arial"/>
              </a:rPr>
              <a:t>3. Gallery</a:t>
            </a:r>
            <a:endParaRPr b="0" lang="uk-UA" sz="2200" spc="-1" strike="noStrike">
              <a:solidFill>
                <a:srgbClr val="81d41a"/>
              </a:solidFill>
              <a:latin typeface="Arial"/>
            </a:endParaRPr>
          </a:p>
          <a:p>
            <a:pPr algn="ctr"/>
            <a:endParaRPr b="0" lang="uk-UA" sz="2200" spc="-1" strike="noStrike">
              <a:solidFill>
                <a:srgbClr val="81d41a"/>
              </a:solidFill>
              <a:latin typeface="Arial"/>
            </a:endParaRPr>
          </a:p>
          <a:p>
            <a:pPr algn="ctr"/>
            <a:r>
              <a:rPr b="0" lang="uk-UA" sz="2200" spc="-1" strike="noStrike">
                <a:solidFill>
                  <a:srgbClr val="81d41a"/>
                </a:solidFill>
                <a:latin typeface="Arial"/>
              </a:rPr>
              <a:t>4. Footer</a:t>
            </a:r>
            <a:endParaRPr b="0" lang="uk-UA" sz="2200" spc="-1" strike="noStrike">
              <a:solidFill>
                <a:srgbClr val="81d41a"/>
              </a:solidFill>
              <a:latin typeface="Arial"/>
            </a:endParaRPr>
          </a:p>
          <a:p>
            <a:pPr algn="ctr"/>
            <a:endParaRPr b="0" lang="uk-UA" sz="2200" spc="-1" strike="noStrike">
              <a:solidFill>
                <a:srgbClr val="81d41a"/>
              </a:solidFill>
              <a:latin typeface="Arial"/>
            </a:endParaRPr>
          </a:p>
          <a:p>
            <a:pPr algn="ctr"/>
            <a:r>
              <a:rPr b="0" lang="uk-UA" sz="2200" spc="-1" strike="noStrike">
                <a:solidFill>
                  <a:srgbClr val="81d41a"/>
                </a:solidFill>
                <a:latin typeface="Arial"/>
              </a:rPr>
              <a:t>*/</a:t>
            </a:r>
            <a:endParaRPr b="0" lang="uk-UA" sz="2200" spc="-1" strike="noStrike">
              <a:solidFill>
                <a:srgbClr val="81d41a"/>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330600" y="2057400"/>
            <a:ext cx="5172120" cy="3425760"/>
          </a:xfrm>
          <a:prstGeom prst="rect">
            <a:avLst/>
          </a:prstGeom>
          <a:noFill/>
          <a:ln>
            <a:noFill/>
          </a:ln>
        </p:spPr>
        <p:style>
          <a:lnRef idx="0"/>
          <a:fillRef idx="0"/>
          <a:effectRef idx="0"/>
          <a:fontRef idx="minor"/>
        </p:style>
      </p:sp>
      <p:sp>
        <p:nvSpPr>
          <p:cNvPr id="303" name="CustomShape 2"/>
          <p:cNvSpPr/>
          <p:nvPr/>
        </p:nvSpPr>
        <p:spPr>
          <a:xfrm>
            <a:off x="288000" y="576000"/>
            <a:ext cx="12040920" cy="715320"/>
          </a:xfrm>
          <a:prstGeom prst="rect">
            <a:avLst/>
          </a:prstGeom>
          <a:noFill/>
          <a:ln>
            <a:noFill/>
          </a:ln>
        </p:spPr>
        <p:style>
          <a:lnRef idx="0"/>
          <a:fillRef idx="0"/>
          <a:effectRef idx="0"/>
          <a:fontRef idx="minor"/>
        </p:style>
      </p:sp>
      <p:sp>
        <p:nvSpPr>
          <p:cNvPr id="304" name="CustomShape 3"/>
          <p:cNvSpPr/>
          <p:nvPr/>
        </p:nvSpPr>
        <p:spPr>
          <a:xfrm>
            <a:off x="720000" y="1268640"/>
            <a:ext cx="10854720" cy="3914640"/>
          </a:xfrm>
          <a:prstGeom prst="rect">
            <a:avLst/>
          </a:prstGeom>
          <a:noFill/>
          <a:ln>
            <a:noFill/>
          </a:ln>
        </p:spPr>
        <p:style>
          <a:lnRef idx="0"/>
          <a:fillRef idx="0"/>
          <a:effectRef idx="0"/>
          <a:fontRef idx="minor"/>
        </p:style>
      </p:sp>
      <p:sp>
        <p:nvSpPr>
          <p:cNvPr id="305"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Shorthand in CSS</a:t>
            </a:r>
            <a:endParaRPr b="1" lang="uk-UA" sz="3600" spc="-1" strike="noStrike">
              <a:solidFill>
                <a:srgbClr val="ffffff"/>
              </a:solidFill>
              <a:latin typeface="Arial"/>
            </a:endParaRPr>
          </a:p>
        </p:txBody>
      </p:sp>
      <p:sp>
        <p:nvSpPr>
          <p:cNvPr id="306" name="CustomShape 5"/>
          <p:cNvSpPr/>
          <p:nvPr/>
        </p:nvSpPr>
        <p:spPr>
          <a:xfrm>
            <a:off x="720000" y="1800000"/>
            <a:ext cx="4392000" cy="230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500" spc="-1" strike="noStrike">
                <a:solidFill>
                  <a:srgbClr val="ff0000"/>
                </a:solidFill>
                <a:latin typeface="Arial"/>
              </a:rPr>
              <a:t>p {</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 </a:t>
            </a:r>
            <a:r>
              <a:rPr b="0" lang="uk-UA" sz="2500" spc="-1" strike="noStrike">
                <a:solidFill>
                  <a:srgbClr val="ff0000"/>
                </a:solidFill>
                <a:latin typeface="Arial"/>
              </a:rPr>
              <a:t>margin-top: 10px;</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margin-right: 20px;</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margin-bottom:  30px;</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margin-left: 40px; </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a:t>
            </a:r>
            <a:endParaRPr b="0" lang="uk-UA" sz="2500" spc="-1" strike="noStrike">
              <a:latin typeface="Arial"/>
            </a:endParaRPr>
          </a:p>
        </p:txBody>
      </p:sp>
      <p:sp>
        <p:nvSpPr>
          <p:cNvPr id="307" name="CustomShape 6"/>
          <p:cNvSpPr/>
          <p:nvPr/>
        </p:nvSpPr>
        <p:spPr>
          <a:xfrm>
            <a:off x="5904000" y="2808000"/>
            <a:ext cx="4536000" cy="129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200" spc="-1" strike="noStrike">
                <a:solidFill>
                  <a:srgbClr val="00a933"/>
                </a:solidFill>
                <a:latin typeface="Arial"/>
              </a:rPr>
              <a:t>p { </a:t>
            </a:r>
            <a:endParaRPr b="0" lang="uk-UA" sz="2200" spc="-1" strike="noStrike">
              <a:latin typeface="Arial"/>
            </a:endParaRPr>
          </a:p>
          <a:p>
            <a:r>
              <a:rPr b="0" lang="uk-UA" sz="2200" spc="-1" strike="noStrike">
                <a:solidFill>
                  <a:srgbClr val="00a933"/>
                </a:solidFill>
                <a:latin typeface="Arial"/>
              </a:rPr>
              <a:t>	</a:t>
            </a:r>
            <a:r>
              <a:rPr b="0" lang="uk-UA" sz="2200" spc="-1" strike="noStrike">
                <a:solidFill>
                  <a:srgbClr val="00a933"/>
                </a:solidFill>
                <a:latin typeface="Arial"/>
              </a:rPr>
              <a:t>margin: 10px 20px 30px 40px;</a:t>
            </a:r>
            <a:endParaRPr b="0" lang="uk-UA" sz="2200" spc="-1" strike="noStrike">
              <a:latin typeface="Arial"/>
            </a:endParaRPr>
          </a:p>
          <a:p>
            <a:r>
              <a:rPr b="0" lang="uk-UA" sz="2200" spc="-1" strike="noStrike">
                <a:solidFill>
                  <a:srgbClr val="00a933"/>
                </a:solidFill>
                <a:latin typeface="Arial"/>
              </a:rPr>
              <a:t> </a:t>
            </a:r>
            <a:r>
              <a:rPr b="0" lang="uk-UA" sz="2200" spc="-1" strike="noStrike">
                <a:solidFill>
                  <a:srgbClr val="00a933"/>
                </a:solidFill>
                <a:latin typeface="Arial"/>
              </a:rPr>
              <a:t>}</a:t>
            </a:r>
            <a:endParaRPr b="0" lang="uk-UA" sz="2200" spc="-1" strike="noStrike">
              <a:latin typeface="Arial"/>
            </a:endParaRPr>
          </a:p>
        </p:txBody>
      </p:sp>
      <p:sp>
        <p:nvSpPr>
          <p:cNvPr id="308" name="TextShape 7"/>
          <p:cNvSpPr txBox="1"/>
          <p:nvPr/>
        </p:nvSpPr>
        <p:spPr>
          <a:xfrm>
            <a:off x="702720" y="4667760"/>
            <a:ext cx="10872000" cy="940680"/>
          </a:xfrm>
          <a:prstGeom prst="rect">
            <a:avLst/>
          </a:prstGeom>
          <a:noFill/>
          <a:ln>
            <a:noFill/>
          </a:ln>
        </p:spPr>
        <p:txBody>
          <a:bodyPr lIns="90000" rIns="90000" tIns="45000" bIns="45000">
            <a:noAutofit/>
          </a:bodyPr>
          <a:p>
            <a:r>
              <a:rPr b="0" lang="uk-UA" sz="3000" spc="-1" strike="noStrike">
                <a:solidFill>
                  <a:srgbClr val="ffffff"/>
                </a:solidFill>
                <a:latin typeface="Arial"/>
              </a:rPr>
              <a:t>Also we can use the same technique in border, padding, background, font, list-style.....</a:t>
            </a:r>
            <a:endParaRPr b="0" lang="uk-UA"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6330600" y="2057400"/>
            <a:ext cx="5172120" cy="3425760"/>
          </a:xfrm>
          <a:prstGeom prst="rect">
            <a:avLst/>
          </a:prstGeom>
          <a:noFill/>
          <a:ln>
            <a:noFill/>
          </a:ln>
        </p:spPr>
        <p:style>
          <a:lnRef idx="0"/>
          <a:fillRef idx="0"/>
          <a:effectRef idx="0"/>
          <a:fontRef idx="minor"/>
        </p:style>
      </p:sp>
      <p:sp>
        <p:nvSpPr>
          <p:cNvPr id="310" name="CustomShape 2"/>
          <p:cNvSpPr/>
          <p:nvPr/>
        </p:nvSpPr>
        <p:spPr>
          <a:xfrm>
            <a:off x="288000" y="576000"/>
            <a:ext cx="12040920" cy="715320"/>
          </a:xfrm>
          <a:prstGeom prst="rect">
            <a:avLst/>
          </a:prstGeom>
          <a:noFill/>
          <a:ln>
            <a:noFill/>
          </a:ln>
        </p:spPr>
        <p:style>
          <a:lnRef idx="0"/>
          <a:fillRef idx="0"/>
          <a:effectRef idx="0"/>
          <a:fontRef idx="minor"/>
        </p:style>
      </p:sp>
      <p:sp>
        <p:nvSpPr>
          <p:cNvPr id="311" name="CustomShape 3"/>
          <p:cNvSpPr/>
          <p:nvPr/>
        </p:nvSpPr>
        <p:spPr>
          <a:xfrm>
            <a:off x="720000" y="1268640"/>
            <a:ext cx="10854720" cy="3914640"/>
          </a:xfrm>
          <a:prstGeom prst="rect">
            <a:avLst/>
          </a:prstGeom>
          <a:noFill/>
          <a:ln>
            <a:noFill/>
          </a:ln>
        </p:spPr>
        <p:style>
          <a:lnRef idx="0"/>
          <a:fillRef idx="0"/>
          <a:effectRef idx="0"/>
          <a:fontRef idx="minor"/>
        </p:style>
      </p:sp>
      <p:sp>
        <p:nvSpPr>
          <p:cNvPr id="312" name="TextShape 4"/>
          <p:cNvSpPr txBox="1"/>
          <p:nvPr/>
        </p:nvSpPr>
        <p:spPr>
          <a:xfrm>
            <a:off x="2304000" y="1080000"/>
            <a:ext cx="8352000" cy="602280"/>
          </a:xfrm>
          <a:prstGeom prst="rect">
            <a:avLst/>
          </a:prstGeom>
          <a:noFill/>
          <a:ln>
            <a:noFill/>
          </a:ln>
        </p:spPr>
        <p:txBody>
          <a:bodyPr lIns="90000" rIns="90000" tIns="45000" bIns="45000">
            <a:noAutofit/>
          </a:bodyPr>
          <a:p>
            <a:r>
              <a:rPr b="0" lang="uk-UA" sz="3600" spc="-1" strike="noStrike">
                <a:latin typeface="arial"/>
              </a:rPr>
              <a:t>	</a:t>
            </a:r>
            <a:endParaRPr b="0" lang="uk-UA" sz="3600" spc="-1" strike="noStrike">
              <a:latin typeface="arial"/>
            </a:endParaRPr>
          </a:p>
        </p:txBody>
      </p:sp>
      <p:sp>
        <p:nvSpPr>
          <p:cNvPr id="313" name="TextShape 5"/>
          <p:cNvSpPr txBox="1"/>
          <p:nvPr/>
        </p:nvSpPr>
        <p:spPr>
          <a:xfrm>
            <a:off x="648000" y="613800"/>
            <a:ext cx="10854720" cy="111420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Avoid rough mixes of different programming languages</a:t>
            </a:r>
            <a:endParaRPr b="1" lang="uk-UA" sz="3600" spc="-1" strike="noStrike">
              <a:solidFill>
                <a:srgbClr val="ffffff"/>
              </a:solidFill>
              <a:latin typeface="arial"/>
            </a:endParaRPr>
          </a:p>
        </p:txBody>
      </p:sp>
      <p:pic>
        <p:nvPicPr>
          <p:cNvPr id="314" name="" descr=""/>
          <p:cNvPicPr/>
          <p:nvPr/>
        </p:nvPicPr>
        <p:blipFill>
          <a:blip r:embed="rId1"/>
          <a:stretch/>
        </p:blipFill>
        <p:spPr>
          <a:xfrm>
            <a:off x="2043000" y="2088000"/>
            <a:ext cx="7604640" cy="4248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6330600" y="2057400"/>
            <a:ext cx="5172120" cy="3425760"/>
          </a:xfrm>
          <a:prstGeom prst="rect">
            <a:avLst/>
          </a:prstGeom>
          <a:noFill/>
          <a:ln>
            <a:noFill/>
          </a:ln>
        </p:spPr>
        <p:style>
          <a:lnRef idx="0"/>
          <a:fillRef idx="0"/>
          <a:effectRef idx="0"/>
          <a:fontRef idx="minor"/>
        </p:style>
      </p:sp>
      <p:sp>
        <p:nvSpPr>
          <p:cNvPr id="316" name="CustomShape 2"/>
          <p:cNvSpPr/>
          <p:nvPr/>
        </p:nvSpPr>
        <p:spPr>
          <a:xfrm>
            <a:off x="288000" y="576000"/>
            <a:ext cx="12040920" cy="715320"/>
          </a:xfrm>
          <a:prstGeom prst="rect">
            <a:avLst/>
          </a:prstGeom>
          <a:noFill/>
          <a:ln>
            <a:noFill/>
          </a:ln>
        </p:spPr>
        <p:style>
          <a:lnRef idx="0"/>
          <a:fillRef idx="0"/>
          <a:effectRef idx="0"/>
          <a:fontRef idx="minor"/>
        </p:style>
      </p:sp>
      <p:sp>
        <p:nvSpPr>
          <p:cNvPr id="317" name="CustomShape 3"/>
          <p:cNvSpPr/>
          <p:nvPr/>
        </p:nvSpPr>
        <p:spPr>
          <a:xfrm>
            <a:off x="720000" y="1268640"/>
            <a:ext cx="10854720" cy="3914640"/>
          </a:xfrm>
          <a:prstGeom prst="rect">
            <a:avLst/>
          </a:prstGeom>
          <a:noFill/>
          <a:ln>
            <a:noFill/>
          </a:ln>
        </p:spPr>
        <p:style>
          <a:lnRef idx="0"/>
          <a:fillRef idx="0"/>
          <a:effectRef idx="0"/>
          <a:fontRef idx="minor"/>
        </p:style>
      </p:sp>
      <p:sp>
        <p:nvSpPr>
          <p:cNvPr id="318" name="TextShape 4"/>
          <p:cNvSpPr txBox="1"/>
          <p:nvPr/>
        </p:nvSpPr>
        <p:spPr>
          <a:xfrm>
            <a:off x="2304000" y="1080000"/>
            <a:ext cx="8352000" cy="602280"/>
          </a:xfrm>
          <a:prstGeom prst="rect">
            <a:avLst/>
          </a:prstGeom>
          <a:noFill/>
          <a:ln>
            <a:noFill/>
          </a:ln>
        </p:spPr>
        <p:txBody>
          <a:bodyPr lIns="90000" rIns="90000" tIns="45000" bIns="45000">
            <a:noAutofit/>
          </a:bodyPr>
          <a:p>
            <a:r>
              <a:rPr b="0" lang="uk-UA" sz="3600" spc="-1" strike="noStrike">
                <a:latin typeface="arial"/>
              </a:rPr>
              <a:t>	</a:t>
            </a:r>
            <a:endParaRPr b="0" lang="uk-UA" sz="3600" spc="-1" strike="noStrike">
              <a:latin typeface="arial"/>
            </a:endParaRPr>
          </a:p>
        </p:txBody>
      </p:sp>
      <p:sp>
        <p:nvSpPr>
          <p:cNvPr id="319" name="TextShape 5"/>
          <p:cNvSpPr txBox="1"/>
          <p:nvPr/>
        </p:nvSpPr>
        <p:spPr>
          <a:xfrm>
            <a:off x="720000" y="720000"/>
            <a:ext cx="10728000" cy="1114200"/>
          </a:xfrm>
          <a:prstGeom prst="rect">
            <a:avLst/>
          </a:prstGeom>
          <a:noFill/>
          <a:ln>
            <a:noFill/>
          </a:ln>
        </p:spPr>
        <p:txBody>
          <a:bodyPr lIns="90000" rIns="90000" tIns="45000" bIns="45000">
            <a:noAutofit/>
          </a:bodyPr>
          <a:p>
            <a:r>
              <a:rPr b="0" lang="uk-UA" sz="3600" spc="-1" strike="noStrike">
                <a:solidFill>
                  <a:srgbClr val="ffffff"/>
                </a:solidFill>
                <a:latin typeface="Arial"/>
              </a:rPr>
              <a:t>HTML, CSS and JavaScript should be separated for reasons like better readability and maintenance.</a:t>
            </a:r>
            <a:endParaRPr b="0" lang="uk-UA" sz="3600" spc="-1" strike="noStrike">
              <a:solidFill>
                <a:srgbClr val="ffffff"/>
              </a:solidFill>
              <a:latin typeface="Arial"/>
            </a:endParaRPr>
          </a:p>
        </p:txBody>
      </p:sp>
      <p:sp>
        <p:nvSpPr>
          <p:cNvPr id="320" name="CustomShape 6"/>
          <p:cNvSpPr/>
          <p:nvPr/>
        </p:nvSpPr>
        <p:spPr>
          <a:xfrm>
            <a:off x="360000" y="2160000"/>
            <a:ext cx="11664000" cy="79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500" spc="-1" strike="noStrike">
                <a:solidFill>
                  <a:srgbClr val="c9211e"/>
                </a:solidFill>
                <a:latin typeface="Arial"/>
                <a:ea typeface="Noto Sans CJK SC"/>
              </a:rPr>
              <a:t>&lt;div style="font-size: 16px; font-weight: bold"</a:t>
            </a:r>
            <a:r>
              <a:rPr b="0" lang="uk-UA" sz="2500" spc="-1" strike="noStrike">
                <a:solidFill>
                  <a:srgbClr val="c9211e"/>
                </a:solidFill>
                <a:latin typeface="Arial"/>
              </a:rPr>
              <a:t>&gt;Some Text&lt;/div&gt;</a:t>
            </a:r>
            <a:endParaRPr b="0" lang="uk-UA" sz="2500" spc="-1" strike="noStrike">
              <a:solidFill>
                <a:srgbClr val="c9211e"/>
              </a:solidFill>
              <a:latin typeface="Arial"/>
            </a:endParaRPr>
          </a:p>
        </p:txBody>
      </p:sp>
      <p:sp>
        <p:nvSpPr>
          <p:cNvPr id="321" name="CustomShape 7"/>
          <p:cNvSpPr/>
          <p:nvPr/>
        </p:nvSpPr>
        <p:spPr>
          <a:xfrm>
            <a:off x="360000" y="4392000"/>
            <a:ext cx="8208000" cy="144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500" spc="-1" strike="noStrike">
                <a:solidFill>
                  <a:srgbClr val="81d41a"/>
                </a:solidFill>
                <a:latin typeface="Arial"/>
              </a:rPr>
              <a:t>.text-bold {</a:t>
            </a:r>
            <a:endParaRPr b="0" lang="uk-UA" sz="2500" spc="-1" strike="noStrike">
              <a:solidFill>
                <a:srgbClr val="81d41a"/>
              </a:solidFill>
              <a:latin typeface="Arial"/>
            </a:endParaRPr>
          </a:p>
          <a:p>
            <a:r>
              <a:rPr b="0" lang="uk-UA" sz="2500" spc="-1" strike="noStrike">
                <a:solidFill>
                  <a:srgbClr val="81d41a"/>
                </a:solidFill>
                <a:latin typeface="Arial"/>
              </a:rPr>
              <a:t>  </a:t>
            </a:r>
            <a:r>
              <a:rPr b="0" lang="uk-UA" sz="2500" spc="-1" strike="noStrike">
                <a:solidFill>
                  <a:srgbClr val="81d41a"/>
                </a:solidFill>
                <a:latin typeface="Arial"/>
              </a:rPr>
              <a:t>	</a:t>
            </a:r>
            <a:r>
              <a:rPr b="0" lang="uk-UA" sz="2500" spc="-1" strike="noStrike">
                <a:solidFill>
                  <a:srgbClr val="81d41a"/>
                </a:solidFill>
                <a:latin typeface="Arial"/>
              </a:rPr>
              <a:t>font-size: 16px;    // change the font-size to 14px</a:t>
            </a:r>
            <a:endParaRPr b="0" lang="uk-UA" sz="2500" spc="-1" strike="noStrike">
              <a:solidFill>
                <a:srgbClr val="81d41a"/>
              </a:solidFill>
              <a:latin typeface="Arial"/>
            </a:endParaRPr>
          </a:p>
          <a:p>
            <a:r>
              <a:rPr b="0" lang="uk-UA" sz="2500" spc="-1" strike="noStrike">
                <a:solidFill>
                  <a:srgbClr val="81d41a"/>
                </a:solidFill>
                <a:latin typeface="Arial"/>
              </a:rPr>
              <a:t>  </a:t>
            </a:r>
            <a:r>
              <a:rPr b="0" lang="uk-UA" sz="2500" spc="-1" strike="noStrike">
                <a:solidFill>
                  <a:srgbClr val="81d41a"/>
                </a:solidFill>
                <a:latin typeface="Arial"/>
              </a:rPr>
              <a:t>	</a:t>
            </a:r>
            <a:r>
              <a:rPr b="0" lang="uk-UA" sz="2500" spc="-1" strike="noStrike">
                <a:solidFill>
                  <a:srgbClr val="81d41a"/>
                </a:solidFill>
                <a:latin typeface="Arial"/>
              </a:rPr>
              <a:t>font-weight: bold;</a:t>
            </a:r>
            <a:endParaRPr b="0" lang="uk-UA" sz="2500" spc="-1" strike="noStrike">
              <a:solidFill>
                <a:srgbClr val="81d41a"/>
              </a:solidFill>
              <a:latin typeface="Arial"/>
            </a:endParaRPr>
          </a:p>
          <a:p>
            <a:r>
              <a:rPr b="0" lang="uk-UA" sz="2500" spc="-1" strike="noStrike">
                <a:solidFill>
                  <a:srgbClr val="81d41a"/>
                </a:solidFill>
                <a:latin typeface="Arial"/>
              </a:rPr>
              <a:t>}</a:t>
            </a:r>
            <a:endParaRPr b="0" lang="uk-UA" sz="2500" spc="-1" strike="noStrike">
              <a:solidFill>
                <a:srgbClr val="81d41a"/>
              </a:solidFill>
              <a:latin typeface="Arial"/>
            </a:endParaRPr>
          </a:p>
        </p:txBody>
      </p:sp>
      <p:sp>
        <p:nvSpPr>
          <p:cNvPr id="322" name="CustomShape 8"/>
          <p:cNvSpPr/>
          <p:nvPr/>
        </p:nvSpPr>
        <p:spPr>
          <a:xfrm>
            <a:off x="360000" y="3240000"/>
            <a:ext cx="11448000" cy="792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500" spc="-1" strike="noStrike">
                <a:solidFill>
                  <a:srgbClr val="81d41a"/>
                </a:solidFill>
                <a:latin typeface="Arial"/>
              </a:rPr>
              <a:t>&lt;div class = “text-bold”&gt;Some Text&lt;/div&gt;</a:t>
            </a:r>
            <a:endParaRPr b="0" lang="uk-UA" sz="2500" spc="-1" strike="noStrike">
              <a:solidFill>
                <a:srgbClr val="81d41a"/>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330600" y="2057400"/>
            <a:ext cx="5172120" cy="3425760"/>
          </a:xfrm>
          <a:prstGeom prst="rect">
            <a:avLst/>
          </a:prstGeom>
          <a:noFill/>
          <a:ln>
            <a:noFill/>
          </a:ln>
        </p:spPr>
        <p:style>
          <a:lnRef idx="0"/>
          <a:fillRef idx="0"/>
          <a:effectRef idx="0"/>
          <a:fontRef idx="minor"/>
        </p:style>
      </p:sp>
      <p:sp>
        <p:nvSpPr>
          <p:cNvPr id="324" name="CustomShape 2"/>
          <p:cNvSpPr/>
          <p:nvPr/>
        </p:nvSpPr>
        <p:spPr>
          <a:xfrm>
            <a:off x="288000" y="576000"/>
            <a:ext cx="12040920" cy="715320"/>
          </a:xfrm>
          <a:prstGeom prst="rect">
            <a:avLst/>
          </a:prstGeom>
          <a:noFill/>
          <a:ln>
            <a:noFill/>
          </a:ln>
        </p:spPr>
        <p:style>
          <a:lnRef idx="0"/>
          <a:fillRef idx="0"/>
          <a:effectRef idx="0"/>
          <a:fontRef idx="minor"/>
        </p:style>
      </p:sp>
      <p:sp>
        <p:nvSpPr>
          <p:cNvPr id="325" name="CustomShape 3"/>
          <p:cNvSpPr/>
          <p:nvPr/>
        </p:nvSpPr>
        <p:spPr>
          <a:xfrm>
            <a:off x="720000" y="1268640"/>
            <a:ext cx="10854720" cy="3914640"/>
          </a:xfrm>
          <a:prstGeom prst="rect">
            <a:avLst/>
          </a:prstGeom>
          <a:noFill/>
          <a:ln>
            <a:noFill/>
          </a:ln>
        </p:spPr>
        <p:style>
          <a:lnRef idx="0"/>
          <a:fillRef idx="0"/>
          <a:effectRef idx="0"/>
          <a:fontRef idx="minor"/>
        </p:style>
      </p:sp>
      <p:sp>
        <p:nvSpPr>
          <p:cNvPr id="326" name="TextShape 4"/>
          <p:cNvSpPr txBox="1"/>
          <p:nvPr/>
        </p:nvSpPr>
        <p:spPr>
          <a:xfrm>
            <a:off x="2304000" y="1080000"/>
            <a:ext cx="8352000" cy="602280"/>
          </a:xfrm>
          <a:prstGeom prst="rect">
            <a:avLst/>
          </a:prstGeom>
          <a:noFill/>
          <a:ln>
            <a:noFill/>
          </a:ln>
        </p:spPr>
        <p:txBody>
          <a:bodyPr lIns="90000" rIns="90000" tIns="45000" bIns="45000">
            <a:noAutofit/>
          </a:bodyPr>
          <a:p>
            <a:r>
              <a:rPr b="0" lang="uk-UA" sz="3600" spc="-1" strike="noStrike">
                <a:latin typeface="arial"/>
              </a:rPr>
              <a:t>	</a:t>
            </a:r>
            <a:endParaRPr b="0" lang="uk-UA" sz="3600" spc="-1" strike="noStrike">
              <a:latin typeface="arial"/>
            </a:endParaRPr>
          </a:p>
        </p:txBody>
      </p:sp>
      <p:sp>
        <p:nvSpPr>
          <p:cNvPr id="327" name="TextShape 5"/>
          <p:cNvSpPr txBox="1"/>
          <p:nvPr/>
        </p:nvSpPr>
        <p:spPr>
          <a:xfrm>
            <a:off x="216000" y="504000"/>
            <a:ext cx="10728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Don't repeat yourself</a:t>
            </a:r>
            <a:endParaRPr b="1" lang="uk-UA" sz="3600" spc="-1" strike="noStrike">
              <a:solidFill>
                <a:srgbClr val="ffffff"/>
              </a:solidFill>
              <a:latin typeface="Arial"/>
            </a:endParaRPr>
          </a:p>
        </p:txBody>
      </p:sp>
      <p:sp>
        <p:nvSpPr>
          <p:cNvPr id="328" name="CustomShape 6"/>
          <p:cNvSpPr/>
          <p:nvPr/>
        </p:nvSpPr>
        <p:spPr>
          <a:xfrm>
            <a:off x="792000" y="1440000"/>
            <a:ext cx="2880000" cy="237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c9211e"/>
                </a:solidFill>
                <a:latin typeface="Arial"/>
              </a:rPr>
              <a:t>.primary-button {</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background: blue;</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color: white;</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border-radius: 5px;</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padding: 10px 20px;</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text-align: center;</a:t>
            </a:r>
            <a:endParaRPr b="0" lang="uk-UA" sz="1800" spc="-1" strike="noStrike">
              <a:solidFill>
                <a:srgbClr val="c9211e"/>
              </a:solidFill>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font-size: 16px;</a:t>
            </a:r>
            <a:endParaRPr b="0" lang="uk-UA" sz="1800" spc="-1" strike="noStrike">
              <a:solidFill>
                <a:srgbClr val="c9211e"/>
              </a:solidFill>
              <a:latin typeface="Arial"/>
            </a:endParaRPr>
          </a:p>
          <a:p>
            <a:r>
              <a:rPr b="0" lang="uk-UA" sz="1800" spc="-1" strike="noStrike">
                <a:solidFill>
                  <a:srgbClr val="c9211e"/>
                </a:solidFill>
                <a:latin typeface="Arial"/>
              </a:rPr>
              <a:t>}</a:t>
            </a:r>
            <a:endParaRPr b="0" lang="uk-UA" sz="1800" spc="-1" strike="noStrike">
              <a:solidFill>
                <a:srgbClr val="c9211e"/>
              </a:solidFill>
              <a:latin typeface="Arial"/>
            </a:endParaRPr>
          </a:p>
        </p:txBody>
      </p:sp>
      <p:sp>
        <p:nvSpPr>
          <p:cNvPr id="329" name="CustomShape 7"/>
          <p:cNvSpPr/>
          <p:nvPr/>
        </p:nvSpPr>
        <p:spPr>
          <a:xfrm>
            <a:off x="4104000" y="1440000"/>
            <a:ext cx="2880000" cy="237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c9211e"/>
                </a:solidFill>
                <a:latin typeface="Arial"/>
              </a:rPr>
              <a:t>.form-button {</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background: green;</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color: white;</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border-radius: 5px;</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padding: 10px 20px;</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text-align: center;</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font-size: 16px;</a:t>
            </a:r>
            <a:endParaRPr b="0" lang="uk-UA" sz="1800" spc="-1" strike="noStrike">
              <a:latin typeface="Arial"/>
            </a:endParaRPr>
          </a:p>
          <a:p>
            <a:r>
              <a:rPr b="0" lang="uk-UA" sz="1800" spc="-1" strike="noStrike">
                <a:solidFill>
                  <a:srgbClr val="c9211e"/>
                </a:solidFill>
                <a:latin typeface="Arial"/>
              </a:rPr>
              <a:t>}</a:t>
            </a:r>
            <a:endParaRPr b="0" lang="uk-UA" sz="1800" spc="-1" strike="noStrike">
              <a:latin typeface="Arial"/>
            </a:endParaRPr>
          </a:p>
        </p:txBody>
      </p:sp>
      <p:sp>
        <p:nvSpPr>
          <p:cNvPr id="330" name="CustomShape 8"/>
          <p:cNvSpPr/>
          <p:nvPr/>
        </p:nvSpPr>
        <p:spPr>
          <a:xfrm>
            <a:off x="7416000" y="1440000"/>
            <a:ext cx="2880000" cy="237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c9211e"/>
                </a:solidFill>
                <a:latin typeface="Arial"/>
              </a:rPr>
              <a:t>.cancel-button {</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background: red;</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color: white;</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border-radius: 5px;</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padding: 10px 20px;</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text-align: center;</a:t>
            </a:r>
            <a:endParaRPr b="0" lang="uk-UA" sz="1800" spc="-1" strike="noStrike">
              <a:latin typeface="Arial"/>
            </a:endParaRPr>
          </a:p>
          <a:p>
            <a:r>
              <a:rPr b="0" lang="uk-UA" sz="1800" spc="-1" strike="noStrike">
                <a:solidFill>
                  <a:srgbClr val="c9211e"/>
                </a:solidFill>
                <a:latin typeface="Arial"/>
              </a:rPr>
              <a:t>  </a:t>
            </a:r>
            <a:r>
              <a:rPr b="0" lang="uk-UA" sz="1800" spc="-1" strike="noStrike">
                <a:solidFill>
                  <a:srgbClr val="c9211e"/>
                </a:solidFill>
                <a:latin typeface="Arial"/>
              </a:rPr>
              <a:t>	</a:t>
            </a:r>
            <a:r>
              <a:rPr b="0" lang="uk-UA" sz="1800" spc="-1" strike="noStrike">
                <a:solidFill>
                  <a:srgbClr val="c9211e"/>
                </a:solidFill>
                <a:latin typeface="Arial"/>
              </a:rPr>
              <a:t>font-size: 16px;</a:t>
            </a:r>
            <a:endParaRPr b="0" lang="uk-UA" sz="1800" spc="-1" strike="noStrike">
              <a:latin typeface="Arial"/>
            </a:endParaRPr>
          </a:p>
          <a:p>
            <a:r>
              <a:rPr b="0" lang="uk-UA" sz="1800" spc="-1" strike="noStrike">
                <a:solidFill>
                  <a:srgbClr val="c9211e"/>
                </a:solidFill>
                <a:latin typeface="Arial"/>
              </a:rPr>
              <a:t>}</a:t>
            </a:r>
            <a:endParaRPr b="0" lang="uk-UA" sz="1800" spc="-1" strike="noStrike">
              <a:latin typeface="Arial"/>
            </a:endParaRPr>
          </a:p>
        </p:txBody>
      </p:sp>
      <p:sp>
        <p:nvSpPr>
          <p:cNvPr id="331" name="CustomShape 9"/>
          <p:cNvSpPr/>
          <p:nvPr/>
        </p:nvSpPr>
        <p:spPr>
          <a:xfrm>
            <a:off x="792000" y="4032000"/>
            <a:ext cx="2880000" cy="237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1800" spc="-1" strike="noStrike">
                <a:solidFill>
                  <a:srgbClr val="81d41a"/>
                </a:solidFill>
                <a:latin typeface="Arial"/>
              </a:rPr>
              <a:t>.button {</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color: </a:t>
            </a:r>
            <a:r>
              <a:rPr b="0" lang="uk-UA" sz="1800" spc="-1" strike="noStrike">
                <a:solidFill>
                  <a:srgbClr val="81d41a"/>
                </a:solidFill>
                <a:latin typeface="Arial"/>
              </a:rPr>
              <a:t>white;</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border-</a:t>
            </a:r>
            <a:r>
              <a:rPr b="0" lang="uk-UA" sz="1800" spc="-1" strike="noStrike">
                <a:solidFill>
                  <a:srgbClr val="81d41a"/>
                </a:solidFill>
                <a:latin typeface="Arial"/>
              </a:rPr>
              <a:t>radius: 5px;</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padding: </a:t>
            </a:r>
            <a:r>
              <a:rPr b="0" lang="uk-UA" sz="1800" spc="-1" strike="noStrike">
                <a:solidFill>
                  <a:srgbClr val="81d41a"/>
                </a:solidFill>
                <a:latin typeface="Arial"/>
              </a:rPr>
              <a:t>10px 20px;</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text-align: </a:t>
            </a:r>
            <a:r>
              <a:rPr b="0" lang="uk-UA" sz="1800" spc="-1" strike="noStrike">
                <a:solidFill>
                  <a:srgbClr val="81d41a"/>
                </a:solidFill>
                <a:latin typeface="Arial"/>
              </a:rPr>
              <a:t>center;</a:t>
            </a:r>
            <a:endParaRPr b="0" lang="uk-UA" sz="1800" spc="-1" strike="noStrike">
              <a:latin typeface="Arial"/>
            </a:endParaRPr>
          </a:p>
          <a:p>
            <a:r>
              <a:rPr b="0" lang="uk-UA" sz="1800" spc="-1" strike="noStrike">
                <a:solidFill>
                  <a:srgbClr val="81d41a"/>
                </a:solidFill>
                <a:latin typeface="Arial"/>
              </a:rPr>
              <a:t>  </a:t>
            </a:r>
            <a:r>
              <a:rPr b="0" lang="uk-UA" sz="1800" spc="-1" strike="noStrike">
                <a:solidFill>
                  <a:srgbClr val="81d41a"/>
                </a:solidFill>
                <a:latin typeface="Arial"/>
              </a:rPr>
              <a:t>	</a:t>
            </a:r>
            <a:r>
              <a:rPr b="0" lang="uk-UA" sz="1800" spc="-1" strike="noStrike">
                <a:solidFill>
                  <a:srgbClr val="81d41a"/>
                </a:solidFill>
                <a:latin typeface="Arial"/>
              </a:rPr>
              <a:t>font-size: </a:t>
            </a:r>
            <a:r>
              <a:rPr b="0" lang="uk-UA" sz="1800" spc="-1" strike="noStrike">
                <a:solidFill>
                  <a:srgbClr val="81d41a"/>
                </a:solidFill>
                <a:latin typeface="Arial"/>
              </a:rPr>
              <a:t>16px;</a:t>
            </a:r>
            <a:endParaRPr b="0" lang="uk-UA" sz="1800" spc="-1" strike="noStrike">
              <a:latin typeface="Arial"/>
            </a:endParaRPr>
          </a:p>
          <a:p>
            <a:r>
              <a:rPr b="0" lang="uk-UA" sz="1800" spc="-1" strike="noStrike">
                <a:solidFill>
                  <a:srgbClr val="81d41a"/>
                </a:solidFill>
                <a:latin typeface="Arial"/>
              </a:rPr>
              <a:t>}</a:t>
            </a:r>
            <a:endParaRPr b="0" lang="uk-UA" sz="1800" spc="-1" strike="noStrike">
              <a:latin typeface="Arial"/>
            </a:endParaRPr>
          </a:p>
        </p:txBody>
      </p:sp>
      <p:sp>
        <p:nvSpPr>
          <p:cNvPr id="332" name="CustomShape 10"/>
          <p:cNvSpPr/>
          <p:nvPr/>
        </p:nvSpPr>
        <p:spPr>
          <a:xfrm>
            <a:off x="4104000" y="4032000"/>
            <a:ext cx="4248000" cy="64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just"/>
            <a:r>
              <a:rPr b="0" lang="uk-UA" sz="1800" spc="-1" strike="noStrike">
                <a:solidFill>
                  <a:srgbClr val="81d41a"/>
                </a:solidFill>
                <a:latin typeface="Arial"/>
              </a:rPr>
              <a:t>.primary-button { background: blue; }</a:t>
            </a:r>
            <a:endParaRPr b="0" lang="uk-UA" sz="1800" spc="-1" strike="noStrike">
              <a:latin typeface="Arial"/>
            </a:endParaRPr>
          </a:p>
        </p:txBody>
      </p:sp>
      <p:sp>
        <p:nvSpPr>
          <p:cNvPr id="333" name="CustomShape 11"/>
          <p:cNvSpPr/>
          <p:nvPr/>
        </p:nvSpPr>
        <p:spPr>
          <a:xfrm>
            <a:off x="4104000" y="4896000"/>
            <a:ext cx="4248000" cy="64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just">
              <a:lnSpc>
                <a:spcPct val="100000"/>
              </a:lnSpc>
            </a:pPr>
            <a:r>
              <a:rPr b="0" lang="uk-UA" sz="1800" spc="-1" strike="noStrike">
                <a:solidFill>
                  <a:srgbClr val="81d41a"/>
                </a:solidFill>
                <a:latin typeface="Arial"/>
              </a:rPr>
              <a:t>.form-button { background: blue; }</a:t>
            </a:r>
            <a:endParaRPr b="0" lang="uk-UA" sz="1800" spc="-1" strike="noStrike">
              <a:latin typeface="Arial"/>
            </a:endParaRPr>
          </a:p>
        </p:txBody>
      </p:sp>
      <p:sp>
        <p:nvSpPr>
          <p:cNvPr id="334" name="CustomShape 12"/>
          <p:cNvSpPr/>
          <p:nvPr/>
        </p:nvSpPr>
        <p:spPr>
          <a:xfrm>
            <a:off x="4104000" y="5760000"/>
            <a:ext cx="4248000" cy="648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just">
              <a:lnSpc>
                <a:spcPct val="100000"/>
              </a:lnSpc>
            </a:pPr>
            <a:r>
              <a:rPr b="0" lang="uk-UA" sz="1800" spc="-1" strike="noStrike">
                <a:solidFill>
                  <a:srgbClr val="81d41a"/>
                </a:solidFill>
                <a:latin typeface="Arial"/>
              </a:rPr>
              <a:t>.cancel-button { background: blue; }</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6330600" y="2057400"/>
            <a:ext cx="5172120" cy="3425760"/>
          </a:xfrm>
          <a:prstGeom prst="rect">
            <a:avLst/>
          </a:prstGeom>
          <a:noFill/>
          <a:ln>
            <a:noFill/>
          </a:ln>
        </p:spPr>
        <p:style>
          <a:lnRef idx="0"/>
          <a:fillRef idx="0"/>
          <a:effectRef idx="0"/>
          <a:fontRef idx="minor"/>
        </p:style>
      </p:sp>
      <p:sp>
        <p:nvSpPr>
          <p:cNvPr id="336" name="CustomShape 2"/>
          <p:cNvSpPr/>
          <p:nvPr/>
        </p:nvSpPr>
        <p:spPr>
          <a:xfrm>
            <a:off x="288000" y="576000"/>
            <a:ext cx="12040920" cy="715320"/>
          </a:xfrm>
          <a:prstGeom prst="rect">
            <a:avLst/>
          </a:prstGeom>
          <a:noFill/>
          <a:ln>
            <a:noFill/>
          </a:ln>
        </p:spPr>
        <p:style>
          <a:lnRef idx="0"/>
          <a:fillRef idx="0"/>
          <a:effectRef idx="0"/>
          <a:fontRef idx="minor"/>
        </p:style>
      </p:sp>
      <p:sp>
        <p:nvSpPr>
          <p:cNvPr id="337" name="CustomShape 3"/>
          <p:cNvSpPr/>
          <p:nvPr/>
        </p:nvSpPr>
        <p:spPr>
          <a:xfrm>
            <a:off x="720000" y="1268640"/>
            <a:ext cx="10854720" cy="3914640"/>
          </a:xfrm>
          <a:prstGeom prst="rect">
            <a:avLst/>
          </a:prstGeom>
          <a:noFill/>
          <a:ln>
            <a:noFill/>
          </a:ln>
        </p:spPr>
        <p:style>
          <a:lnRef idx="0"/>
          <a:fillRef idx="0"/>
          <a:effectRef idx="0"/>
          <a:fontRef idx="minor"/>
        </p:style>
      </p:sp>
      <p:sp>
        <p:nvSpPr>
          <p:cNvPr id="338" name="TextShape 4"/>
          <p:cNvSpPr txBox="1"/>
          <p:nvPr/>
        </p:nvSpPr>
        <p:spPr>
          <a:xfrm>
            <a:off x="1584000" y="1656000"/>
            <a:ext cx="8838720" cy="4346640"/>
          </a:xfrm>
          <a:prstGeom prst="rect">
            <a:avLst/>
          </a:prstGeom>
          <a:noFill/>
          <a:ln>
            <a:noFill/>
          </a:ln>
        </p:spPr>
        <p:txBody>
          <a:bodyPr lIns="90000" rIns="90000" tIns="45000" bIns="45000">
            <a:noAutofit/>
          </a:bodyPr>
          <a:p>
            <a:pPr algn="ctr"/>
            <a:r>
              <a:rPr b="1" lang="uk-UA" sz="10000" spc="-1" strike="noStrike">
                <a:solidFill>
                  <a:srgbClr val="ffffff"/>
                </a:solidFill>
                <a:latin typeface="Arial"/>
              </a:rPr>
              <a:t>Clean code in JavaScript</a:t>
            </a:r>
            <a:endParaRPr b="1" lang="uk-UA" sz="10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76000" y="648000"/>
            <a:ext cx="10870560" cy="4764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Noto Sans CJK SC"/>
              </a:rPr>
              <a:t>   </a:t>
            </a:r>
            <a:r>
              <a:rPr b="0" lang="uk-UA" sz="3000" spc="-1" strike="noStrike">
                <a:solidFill>
                  <a:srgbClr val="ffffff"/>
                </a:solidFill>
                <a:latin typeface="Arial"/>
                <a:ea typeface="Noto Sans CJK SC"/>
              </a:rPr>
              <a:t>The easiest way is to use </a:t>
            </a:r>
            <a:r>
              <a:rPr b="1" lang="uk-UA" sz="3000" spc="-1" strike="noStrike">
                <a:solidFill>
                  <a:srgbClr val="800080"/>
                </a:solidFill>
                <a:latin typeface="Arial"/>
                <a:ea typeface="Noto Sans CJK SC"/>
              </a:rPr>
              <a:t>spaces</a:t>
            </a:r>
            <a:r>
              <a:rPr b="0" lang="uk-UA" sz="3000" spc="-1" strike="noStrike">
                <a:solidFill>
                  <a:srgbClr val="ffffff"/>
                </a:solidFill>
                <a:latin typeface="Arial"/>
                <a:ea typeface="Noto Sans CJK SC"/>
              </a:rPr>
              <a:t>. It's normal to shrink our code before we send it. However, you do not need to write code that looks reduced. Instead, we can use indents, line breaks, and blank lines to make our code structure more readable. When we decide to adopt this practice, the readability and intelligibility of our code can be greatly improved. Then one look at our code may be enough to understand it. </a:t>
            </a:r>
            <a:r>
              <a:rPr b="0" lang="uk-UA" sz="3000" spc="-1" strike="noStrike">
                <a:solidFill>
                  <a:srgbClr val="000000"/>
                </a:solidFill>
                <a:latin typeface="Arial"/>
                <a:ea typeface="Noto Sans CJK SC"/>
              </a:rPr>
              <a:t> </a:t>
            </a:r>
            <a:endParaRPr b="0" lang="uk-UA" sz="3000" spc="-1" strike="noStrike">
              <a:latin typeface="Arial"/>
            </a:endParaRPr>
          </a:p>
          <a:p>
            <a:pPr algn="just">
              <a:lnSpc>
                <a:spcPct val="100000"/>
              </a:lnSpc>
            </a:pPr>
            <a:r>
              <a:rPr b="0" lang="uk-UA" sz="3000" spc="-1" strike="noStrike">
                <a:solidFill>
                  <a:srgbClr val="000000"/>
                </a:solidFill>
                <a:latin typeface="Arial"/>
                <a:ea typeface="Noto Sans CJK SC"/>
              </a:rPr>
              <a:t>    </a:t>
            </a:r>
            <a:r>
              <a:rPr b="1" lang="uk-UA" sz="3000" spc="-1" strike="noStrike">
                <a:solidFill>
                  <a:srgbClr val="800080"/>
                </a:solidFill>
                <a:latin typeface="Arial"/>
                <a:ea typeface="Noto Sans CJK SC"/>
              </a:rPr>
              <a:t>Semicolons</a:t>
            </a:r>
            <a:r>
              <a:rPr b="0" lang="uk-UA" sz="3000" spc="-1" strike="noStrike">
                <a:solidFill>
                  <a:srgbClr val="ffffff"/>
                </a:solidFill>
                <a:latin typeface="Arial"/>
                <a:ea typeface="Noto Sans CJK SC"/>
              </a:rPr>
              <a:t>: semicolons are optional in JavaScript, as the JS compiler will automatically add them if needed. But this CAN lead to errors, so it's best to get used to adding semicolons.</a:t>
            </a:r>
            <a:r>
              <a:rPr b="0" lang="uk-UA" sz="3000" spc="-1" strike="noStrike">
                <a:solidFill>
                  <a:srgbClr val="000000"/>
                </a:solidFill>
                <a:latin typeface="Arial"/>
                <a:ea typeface="Noto Sans CJK SC"/>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 descr=""/>
          <p:cNvPicPr/>
          <p:nvPr/>
        </p:nvPicPr>
        <p:blipFill>
          <a:blip r:embed="rId1"/>
          <a:stretch/>
        </p:blipFill>
        <p:spPr>
          <a:xfrm>
            <a:off x="1728000" y="1152000"/>
            <a:ext cx="8570160" cy="1902600"/>
          </a:xfrm>
          <a:prstGeom prst="rect">
            <a:avLst/>
          </a:prstGeom>
          <a:ln>
            <a:noFill/>
          </a:ln>
        </p:spPr>
      </p:pic>
      <p:sp>
        <p:nvSpPr>
          <p:cNvPr id="341" name="CustomShape 1"/>
          <p:cNvSpPr/>
          <p:nvPr/>
        </p:nvSpPr>
        <p:spPr>
          <a:xfrm>
            <a:off x="4320000" y="504000"/>
            <a:ext cx="474984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Hard to read</a:t>
            </a:r>
            <a:endParaRPr b="0" lang="uk-UA" sz="3000" spc="-1" strike="noStrike">
              <a:latin typeface="Arial"/>
            </a:endParaRPr>
          </a:p>
        </p:txBody>
      </p:sp>
      <p:pic>
        <p:nvPicPr>
          <p:cNvPr id="342" name="" descr=""/>
          <p:cNvPicPr/>
          <p:nvPr/>
        </p:nvPicPr>
        <p:blipFill>
          <a:blip r:embed="rId2"/>
          <a:stretch/>
        </p:blipFill>
        <p:spPr>
          <a:xfrm>
            <a:off x="3424680" y="3816720"/>
            <a:ext cx="5285880" cy="2445840"/>
          </a:xfrm>
          <a:prstGeom prst="rect">
            <a:avLst/>
          </a:prstGeom>
          <a:ln>
            <a:noFill/>
          </a:ln>
        </p:spPr>
      </p:pic>
      <p:sp>
        <p:nvSpPr>
          <p:cNvPr id="343" name="CustomShape 2"/>
          <p:cNvSpPr/>
          <p:nvPr/>
        </p:nvSpPr>
        <p:spPr>
          <a:xfrm>
            <a:off x="5112000" y="3168000"/>
            <a:ext cx="431784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It’s better</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79560" y="568800"/>
            <a:ext cx="4389840" cy="797040"/>
          </a:xfrm>
          <a:prstGeom prst="rect">
            <a:avLst/>
          </a:prstGeom>
          <a:noFill/>
          <a:ln>
            <a:noFill/>
          </a:ln>
        </p:spPr>
        <p:style>
          <a:lnRef idx="0"/>
          <a:fillRef idx="0"/>
          <a:effectRef idx="0"/>
          <a:fontRef idx="minor"/>
        </p:style>
      </p:sp>
      <p:sp>
        <p:nvSpPr>
          <p:cNvPr id="174" name="CustomShape 2"/>
          <p:cNvSpPr/>
          <p:nvPr/>
        </p:nvSpPr>
        <p:spPr>
          <a:xfrm>
            <a:off x="864000" y="975240"/>
            <a:ext cx="10725840" cy="11120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Make the code understandable to people</a:t>
            </a:r>
            <a:r>
              <a:rPr b="0" lang="uk-UA" sz="3600" spc="-1" strike="noStrike">
                <a:solidFill>
                  <a:srgbClr val="ffffd7"/>
                </a:solidFill>
                <a:latin typeface="Arial"/>
                <a:ea typeface="Lohit Devanagari"/>
              </a:rPr>
              <a:t> </a:t>
            </a:r>
            <a:endParaRPr b="0" lang="uk-UA" sz="3600" spc="-1" strike="noStrike">
              <a:latin typeface="Arial"/>
            </a:endParaRPr>
          </a:p>
        </p:txBody>
      </p:sp>
      <p:pic>
        <p:nvPicPr>
          <p:cNvPr id="175" name="" descr=""/>
          <p:cNvPicPr/>
          <p:nvPr/>
        </p:nvPicPr>
        <p:blipFill>
          <a:blip r:embed="rId1"/>
          <a:stretch/>
        </p:blipFill>
        <p:spPr>
          <a:xfrm>
            <a:off x="2925360" y="2096280"/>
            <a:ext cx="5712480" cy="38797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685800" y="685800"/>
            <a:ext cx="10817280" cy="682560"/>
          </a:xfrm>
          <a:prstGeom prst="rect">
            <a:avLst/>
          </a:prstGeom>
          <a:noFill/>
          <a:ln>
            <a:noFill/>
          </a:ln>
        </p:spPr>
        <p:style>
          <a:lnRef idx="0"/>
          <a:fillRef idx="0"/>
          <a:effectRef idx="0"/>
          <a:fontRef idx="minor"/>
        </p:style>
      </p:sp>
      <p:sp>
        <p:nvSpPr>
          <p:cNvPr id="345" name="CustomShape 2"/>
          <p:cNvSpPr/>
          <p:nvPr/>
        </p:nvSpPr>
        <p:spPr>
          <a:xfrm>
            <a:off x="685800" y="2057400"/>
            <a:ext cx="5171760" cy="3425760"/>
          </a:xfrm>
          <a:prstGeom prst="rect">
            <a:avLst/>
          </a:prstGeom>
          <a:noFill/>
          <a:ln>
            <a:noFill/>
          </a:ln>
        </p:spPr>
        <p:style>
          <a:lnRef idx="0"/>
          <a:fillRef idx="0"/>
          <a:effectRef idx="0"/>
          <a:fontRef idx="minor"/>
        </p:style>
      </p:sp>
      <p:sp>
        <p:nvSpPr>
          <p:cNvPr id="346" name="CustomShape 3"/>
          <p:cNvSpPr/>
          <p:nvPr/>
        </p:nvSpPr>
        <p:spPr>
          <a:xfrm>
            <a:off x="6330600" y="2057400"/>
            <a:ext cx="5172120" cy="3425760"/>
          </a:xfrm>
          <a:prstGeom prst="rect">
            <a:avLst/>
          </a:prstGeom>
          <a:noFill/>
          <a:ln>
            <a:noFill/>
          </a:ln>
        </p:spPr>
        <p:style>
          <a:lnRef idx="0"/>
          <a:fillRef idx="0"/>
          <a:effectRef idx="0"/>
          <a:fontRef idx="minor"/>
        </p:style>
      </p:sp>
      <p:sp>
        <p:nvSpPr>
          <p:cNvPr id="347" name="CustomShape 4"/>
          <p:cNvSpPr/>
          <p:nvPr/>
        </p:nvSpPr>
        <p:spPr>
          <a:xfrm>
            <a:off x="268920" y="648000"/>
            <a:ext cx="12040920" cy="645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Use meaningful variable and function names </a:t>
            </a:r>
            <a:endParaRPr b="0" lang="uk-UA" sz="3600" spc="-1" strike="noStrike">
              <a:latin typeface="Arial"/>
            </a:endParaRPr>
          </a:p>
        </p:txBody>
      </p:sp>
      <p:pic>
        <p:nvPicPr>
          <p:cNvPr id="348" name="" descr=""/>
          <p:cNvPicPr/>
          <p:nvPr/>
        </p:nvPicPr>
        <p:blipFill>
          <a:blip r:embed="rId1"/>
          <a:stretch/>
        </p:blipFill>
        <p:spPr>
          <a:xfrm>
            <a:off x="1152000" y="2090160"/>
            <a:ext cx="4197600" cy="3093840"/>
          </a:xfrm>
          <a:prstGeom prst="rect">
            <a:avLst/>
          </a:prstGeom>
          <a:ln>
            <a:noFill/>
          </a:ln>
        </p:spPr>
      </p:pic>
      <p:pic>
        <p:nvPicPr>
          <p:cNvPr id="349" name="" descr=""/>
          <p:cNvPicPr/>
          <p:nvPr/>
        </p:nvPicPr>
        <p:blipFill>
          <a:blip r:embed="rId2"/>
          <a:stretch/>
        </p:blipFill>
        <p:spPr>
          <a:xfrm>
            <a:off x="6480000" y="2088000"/>
            <a:ext cx="4188960" cy="3096000"/>
          </a:xfrm>
          <a:prstGeom prst="rect">
            <a:avLst/>
          </a:prstGeom>
          <a:ln>
            <a:noFill/>
          </a:ln>
        </p:spPr>
      </p:pic>
      <p:sp>
        <p:nvSpPr>
          <p:cNvPr id="350" name="CustomShape 5"/>
          <p:cNvSpPr/>
          <p:nvPr/>
        </p:nvSpPr>
        <p:spPr>
          <a:xfrm>
            <a:off x="7560000" y="2057400"/>
            <a:ext cx="2733840" cy="903960"/>
          </a:xfrm>
          <a:prstGeom prst="rect">
            <a:avLst/>
          </a:prstGeom>
          <a:noFill/>
          <a:ln>
            <a:noFill/>
          </a:ln>
        </p:spPr>
        <p:style>
          <a:lnRef idx="0"/>
          <a:fillRef idx="0"/>
          <a:effectRef idx="0"/>
          <a:fontRef idx="minor"/>
        </p:style>
      </p:sp>
      <p:sp>
        <p:nvSpPr>
          <p:cNvPr id="351" name="Line 6"/>
          <p:cNvSpPr/>
          <p:nvPr/>
        </p:nvSpPr>
        <p:spPr>
          <a:xfrm>
            <a:off x="7704000" y="2664000"/>
            <a:ext cx="936000" cy="0"/>
          </a:xfrm>
          <a:prstGeom prst="line">
            <a:avLst/>
          </a:prstGeom>
          <a:ln w="10080">
            <a:solidFill>
              <a:srgbClr val="ff0000"/>
            </a:solidFill>
            <a:round/>
          </a:ln>
        </p:spPr>
        <p:style>
          <a:lnRef idx="0"/>
          <a:fillRef idx="0"/>
          <a:effectRef idx="0"/>
          <a:fontRef idx="minor"/>
        </p:style>
      </p:sp>
      <p:sp>
        <p:nvSpPr>
          <p:cNvPr id="352" name="Line 7"/>
          <p:cNvSpPr/>
          <p:nvPr/>
        </p:nvSpPr>
        <p:spPr>
          <a:xfrm>
            <a:off x="7704000" y="3672000"/>
            <a:ext cx="1296000" cy="0"/>
          </a:xfrm>
          <a:prstGeom prst="line">
            <a:avLst/>
          </a:prstGeom>
          <a:ln w="10080">
            <a:solidFill>
              <a:srgbClr val="ff0000"/>
            </a:solidFill>
            <a:round/>
          </a:ln>
        </p:spPr>
        <p:style>
          <a:lnRef idx="0"/>
          <a:fillRef idx="0"/>
          <a:effectRef idx="0"/>
          <a:fontRef idx="minor"/>
        </p:style>
      </p:sp>
      <p:sp>
        <p:nvSpPr>
          <p:cNvPr id="353" name="Line 8"/>
          <p:cNvSpPr/>
          <p:nvPr/>
        </p:nvSpPr>
        <p:spPr>
          <a:xfrm>
            <a:off x="2520000" y="2520000"/>
            <a:ext cx="504000" cy="0"/>
          </a:xfrm>
          <a:prstGeom prst="line">
            <a:avLst/>
          </a:prstGeom>
          <a:ln w="10080">
            <a:solidFill>
              <a:srgbClr val="ff0000"/>
            </a:solidFill>
            <a:round/>
          </a:ln>
        </p:spPr>
        <p:style>
          <a:lnRef idx="0"/>
          <a:fillRef idx="0"/>
          <a:effectRef idx="0"/>
          <a:fontRef idx="minor"/>
        </p:style>
      </p:sp>
      <p:sp>
        <p:nvSpPr>
          <p:cNvPr id="354" name="Line 9"/>
          <p:cNvSpPr/>
          <p:nvPr/>
        </p:nvSpPr>
        <p:spPr>
          <a:xfrm>
            <a:off x="2520000" y="3672000"/>
            <a:ext cx="504000" cy="0"/>
          </a:xfrm>
          <a:prstGeom prst="line">
            <a:avLst/>
          </a:prstGeom>
          <a:ln w="10080">
            <a:solidFill>
              <a:srgbClr val="ff0000"/>
            </a:solidFill>
            <a:round/>
          </a:ln>
        </p:spPr>
        <p:style>
          <a:lnRef idx="0"/>
          <a:fillRef idx="0"/>
          <a:effectRef idx="0"/>
          <a:fontRef idx="minor"/>
        </p:style>
      </p:sp>
      <p:sp>
        <p:nvSpPr>
          <p:cNvPr id="355" name="CustomShape 10"/>
          <p:cNvSpPr/>
          <p:nvPr/>
        </p:nvSpPr>
        <p:spPr>
          <a:xfrm>
            <a:off x="1514160" y="1368360"/>
            <a:ext cx="474984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Hard to read</a:t>
            </a:r>
            <a:endParaRPr b="0" lang="uk-UA" sz="3000" spc="-1" strike="noStrike">
              <a:latin typeface="Arial"/>
            </a:endParaRPr>
          </a:p>
        </p:txBody>
      </p:sp>
      <p:sp>
        <p:nvSpPr>
          <p:cNvPr id="356" name="CustomShape 11"/>
          <p:cNvSpPr/>
          <p:nvPr/>
        </p:nvSpPr>
        <p:spPr>
          <a:xfrm>
            <a:off x="7490160" y="1286640"/>
            <a:ext cx="431784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It’s better</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685800" y="2057400"/>
            <a:ext cx="5171760" cy="3425760"/>
          </a:xfrm>
          <a:prstGeom prst="rect">
            <a:avLst/>
          </a:prstGeom>
          <a:noFill/>
          <a:ln>
            <a:noFill/>
          </a:ln>
        </p:spPr>
        <p:style>
          <a:lnRef idx="0"/>
          <a:fillRef idx="0"/>
          <a:effectRef idx="0"/>
          <a:fontRef idx="minor"/>
        </p:style>
      </p:sp>
      <p:sp>
        <p:nvSpPr>
          <p:cNvPr id="358" name="CustomShape 2"/>
          <p:cNvSpPr/>
          <p:nvPr/>
        </p:nvSpPr>
        <p:spPr>
          <a:xfrm>
            <a:off x="6330600" y="2057400"/>
            <a:ext cx="5172120" cy="3425760"/>
          </a:xfrm>
          <a:prstGeom prst="rect">
            <a:avLst/>
          </a:prstGeom>
          <a:noFill/>
          <a:ln>
            <a:noFill/>
          </a:ln>
        </p:spPr>
        <p:style>
          <a:lnRef idx="0"/>
          <a:fillRef idx="0"/>
          <a:effectRef idx="0"/>
          <a:fontRef idx="minor"/>
        </p:style>
      </p:sp>
      <p:sp>
        <p:nvSpPr>
          <p:cNvPr id="359" name="CustomShape 3"/>
          <p:cNvSpPr/>
          <p:nvPr/>
        </p:nvSpPr>
        <p:spPr>
          <a:xfrm>
            <a:off x="0" y="576000"/>
            <a:ext cx="12040920" cy="109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A function or method uses only one task</a:t>
            </a:r>
            <a:endParaRPr b="0" lang="uk-UA" sz="3600" spc="-1" strike="noStrike">
              <a:latin typeface="Arial"/>
            </a:endParaRPr>
          </a:p>
        </p:txBody>
      </p:sp>
      <p:pic>
        <p:nvPicPr>
          <p:cNvPr id="360" name="" descr=""/>
          <p:cNvPicPr/>
          <p:nvPr/>
        </p:nvPicPr>
        <p:blipFill>
          <a:blip r:embed="rId1"/>
          <a:stretch/>
        </p:blipFill>
        <p:spPr>
          <a:xfrm>
            <a:off x="864000" y="2771640"/>
            <a:ext cx="6189840" cy="2339640"/>
          </a:xfrm>
          <a:prstGeom prst="rect">
            <a:avLst/>
          </a:prstGeom>
          <a:ln>
            <a:noFill/>
          </a:ln>
        </p:spPr>
      </p:pic>
      <p:pic>
        <p:nvPicPr>
          <p:cNvPr id="361" name="" descr=""/>
          <p:cNvPicPr/>
          <p:nvPr/>
        </p:nvPicPr>
        <p:blipFill>
          <a:blip r:embed="rId2"/>
          <a:stretch/>
        </p:blipFill>
        <p:spPr>
          <a:xfrm>
            <a:off x="7776000" y="2736000"/>
            <a:ext cx="3654720" cy="2373840"/>
          </a:xfrm>
          <a:prstGeom prst="rect">
            <a:avLst/>
          </a:prstGeom>
          <a:ln>
            <a:noFill/>
          </a:ln>
        </p:spPr>
      </p:pic>
      <p:sp>
        <p:nvSpPr>
          <p:cNvPr id="362" name="CustomShape 4"/>
          <p:cNvSpPr/>
          <p:nvPr/>
        </p:nvSpPr>
        <p:spPr>
          <a:xfrm>
            <a:off x="3168000" y="1717920"/>
            <a:ext cx="3309840" cy="5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Bad </a:t>
            </a:r>
            <a:endParaRPr b="0" lang="uk-UA" sz="3000" spc="-1" strike="noStrike">
              <a:latin typeface="Arial"/>
            </a:endParaRPr>
          </a:p>
        </p:txBody>
      </p:sp>
      <p:sp>
        <p:nvSpPr>
          <p:cNvPr id="363" name="CustomShape 5"/>
          <p:cNvSpPr/>
          <p:nvPr/>
        </p:nvSpPr>
        <p:spPr>
          <a:xfrm>
            <a:off x="8928000" y="1717920"/>
            <a:ext cx="2805840" cy="657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Good</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008000" y="685800"/>
            <a:ext cx="10817280" cy="682560"/>
          </a:xfrm>
          <a:prstGeom prst="rect">
            <a:avLst/>
          </a:prstGeom>
          <a:noFill/>
          <a:ln>
            <a:noFill/>
          </a:ln>
        </p:spPr>
        <p:style>
          <a:lnRef idx="0"/>
          <a:fillRef idx="0"/>
          <a:effectRef idx="0"/>
          <a:fontRef idx="minor"/>
        </p:style>
      </p:sp>
      <p:sp>
        <p:nvSpPr>
          <p:cNvPr id="365" name="CustomShape 2"/>
          <p:cNvSpPr/>
          <p:nvPr/>
        </p:nvSpPr>
        <p:spPr>
          <a:xfrm>
            <a:off x="6330600" y="2057400"/>
            <a:ext cx="5172120" cy="3425760"/>
          </a:xfrm>
          <a:prstGeom prst="rect">
            <a:avLst/>
          </a:prstGeom>
          <a:noFill/>
          <a:ln>
            <a:noFill/>
          </a:ln>
        </p:spPr>
        <p:style>
          <a:lnRef idx="0"/>
          <a:fillRef idx="0"/>
          <a:effectRef idx="0"/>
          <a:fontRef idx="minor"/>
        </p:style>
      </p:sp>
      <p:sp>
        <p:nvSpPr>
          <p:cNvPr id="366" name="CustomShape 3"/>
          <p:cNvSpPr/>
          <p:nvPr/>
        </p:nvSpPr>
        <p:spPr>
          <a:xfrm>
            <a:off x="-163080" y="576000"/>
            <a:ext cx="12040920" cy="7923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Use comments for clarification</a:t>
            </a:r>
            <a:endParaRPr b="0" lang="uk-UA" sz="3600" spc="-1" strike="noStrike">
              <a:latin typeface="Arial"/>
            </a:endParaRPr>
          </a:p>
        </p:txBody>
      </p:sp>
      <p:pic>
        <p:nvPicPr>
          <p:cNvPr id="367" name="" descr=""/>
          <p:cNvPicPr/>
          <p:nvPr/>
        </p:nvPicPr>
        <p:blipFill>
          <a:blip r:embed="rId1"/>
          <a:stretch/>
        </p:blipFill>
        <p:spPr>
          <a:xfrm>
            <a:off x="1728720" y="1584000"/>
            <a:ext cx="8350560" cy="42458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 descr=""/>
          <p:cNvPicPr/>
          <p:nvPr/>
        </p:nvPicPr>
        <p:blipFill>
          <a:blip r:embed="rId1"/>
          <a:stretch/>
        </p:blipFill>
        <p:spPr>
          <a:xfrm>
            <a:off x="3888000" y="1815480"/>
            <a:ext cx="4245840" cy="3654360"/>
          </a:xfrm>
          <a:prstGeom prst="rect">
            <a:avLst/>
          </a:prstGeom>
          <a:ln>
            <a:noFill/>
          </a:ln>
        </p:spPr>
      </p:pic>
      <p:sp>
        <p:nvSpPr>
          <p:cNvPr id="369" name="Line 1"/>
          <p:cNvSpPr/>
          <p:nvPr/>
        </p:nvSpPr>
        <p:spPr>
          <a:xfrm flipH="1">
            <a:off x="5256000" y="1080000"/>
            <a:ext cx="360000" cy="792000"/>
          </a:xfrm>
          <a:prstGeom prst="line">
            <a:avLst/>
          </a:prstGeom>
          <a:ln w="10080">
            <a:solidFill>
              <a:srgbClr val="000000"/>
            </a:solidFill>
            <a:round/>
            <a:tailEnd len="med" type="triangle" w="med"/>
          </a:ln>
        </p:spPr>
        <p:style>
          <a:lnRef idx="0"/>
          <a:fillRef idx="0"/>
          <a:effectRef idx="0"/>
          <a:fontRef idx="minor"/>
        </p:style>
      </p:sp>
      <p:sp>
        <p:nvSpPr>
          <p:cNvPr id="370" name="CustomShape 2"/>
          <p:cNvSpPr/>
          <p:nvPr/>
        </p:nvSpPr>
        <p:spPr>
          <a:xfrm>
            <a:off x="5040000" y="433080"/>
            <a:ext cx="186984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between parameters</a:t>
            </a:r>
            <a:endParaRPr b="0" lang="uk-UA" sz="1800" spc="-1" strike="noStrike">
              <a:latin typeface="Arial"/>
            </a:endParaRPr>
          </a:p>
        </p:txBody>
      </p:sp>
      <p:sp>
        <p:nvSpPr>
          <p:cNvPr id="371" name="Line 3"/>
          <p:cNvSpPr/>
          <p:nvPr/>
        </p:nvSpPr>
        <p:spPr>
          <a:xfrm flipV="1">
            <a:off x="5544000" y="1166040"/>
            <a:ext cx="2160000" cy="705960"/>
          </a:xfrm>
          <a:prstGeom prst="line">
            <a:avLst/>
          </a:prstGeom>
          <a:ln w="10080">
            <a:solidFill>
              <a:srgbClr val="000000"/>
            </a:solidFill>
            <a:round/>
            <a:headEnd len="med" type="triangle" w="med"/>
          </a:ln>
        </p:spPr>
        <p:style>
          <a:lnRef idx="0"/>
          <a:fillRef idx="0"/>
          <a:effectRef idx="0"/>
          <a:fontRef idx="minor"/>
        </p:style>
      </p:sp>
      <p:sp>
        <p:nvSpPr>
          <p:cNvPr id="372" name="CustomShape 4"/>
          <p:cNvSpPr/>
          <p:nvPr/>
        </p:nvSpPr>
        <p:spPr>
          <a:xfrm>
            <a:off x="7344000" y="432000"/>
            <a:ext cx="3382560" cy="429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The first curly brace in the same line after the space</a:t>
            </a:r>
            <a:endParaRPr b="0" lang="uk-UA" sz="1800" spc="-1" strike="noStrike">
              <a:latin typeface="Arial"/>
            </a:endParaRPr>
          </a:p>
        </p:txBody>
      </p:sp>
      <p:sp>
        <p:nvSpPr>
          <p:cNvPr id="373" name="Line 5"/>
          <p:cNvSpPr/>
          <p:nvPr/>
        </p:nvSpPr>
        <p:spPr>
          <a:xfrm flipH="1" flipV="1">
            <a:off x="4248000" y="1152000"/>
            <a:ext cx="648000" cy="720000"/>
          </a:xfrm>
          <a:prstGeom prst="line">
            <a:avLst/>
          </a:prstGeom>
          <a:ln w="10080">
            <a:solidFill>
              <a:srgbClr val="000000"/>
            </a:solidFill>
            <a:round/>
            <a:headEnd len="med" type="triangle" w="med"/>
          </a:ln>
        </p:spPr>
        <p:style>
          <a:lnRef idx="0"/>
          <a:fillRef idx="0"/>
          <a:effectRef idx="0"/>
          <a:fontRef idx="minor"/>
        </p:style>
      </p:sp>
      <p:sp>
        <p:nvSpPr>
          <p:cNvPr id="374" name="CustomShape 6"/>
          <p:cNvSpPr/>
          <p:nvPr/>
        </p:nvSpPr>
        <p:spPr>
          <a:xfrm>
            <a:off x="648000" y="432000"/>
            <a:ext cx="3741840" cy="429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No spaces between the function name and the first parenthesis</a:t>
            </a:r>
            <a:endParaRPr b="0" lang="uk-UA" sz="1800" spc="-1" strike="noStrike">
              <a:latin typeface="Arial"/>
            </a:endParaRPr>
          </a:p>
        </p:txBody>
      </p:sp>
      <p:sp>
        <p:nvSpPr>
          <p:cNvPr id="375" name="Line 7"/>
          <p:cNvSpPr/>
          <p:nvPr/>
        </p:nvSpPr>
        <p:spPr>
          <a:xfrm flipH="1" flipV="1">
            <a:off x="3024000" y="1944000"/>
            <a:ext cx="936000" cy="216000"/>
          </a:xfrm>
          <a:prstGeom prst="line">
            <a:avLst/>
          </a:prstGeom>
          <a:ln>
            <a:solidFill>
              <a:srgbClr val="000000"/>
            </a:solidFill>
            <a:headEnd len="med" type="triangle" w="med"/>
          </a:ln>
        </p:spPr>
        <p:style>
          <a:lnRef idx="0"/>
          <a:fillRef idx="0"/>
          <a:effectRef idx="0"/>
          <a:fontRef idx="minor"/>
        </p:style>
      </p:sp>
      <p:sp>
        <p:nvSpPr>
          <p:cNvPr id="376" name="CustomShape 8"/>
          <p:cNvSpPr/>
          <p:nvPr/>
        </p:nvSpPr>
        <p:spPr>
          <a:xfrm>
            <a:off x="936000" y="1584000"/>
            <a:ext cx="2661840" cy="25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Indent 2 spaces</a:t>
            </a:r>
            <a:endParaRPr b="0" lang="uk-UA" sz="1800" spc="-1" strike="noStrike">
              <a:latin typeface="Arial"/>
            </a:endParaRPr>
          </a:p>
        </p:txBody>
      </p:sp>
      <p:sp>
        <p:nvSpPr>
          <p:cNvPr id="377" name="CustomShape 9"/>
          <p:cNvSpPr/>
          <p:nvPr/>
        </p:nvSpPr>
        <p:spPr>
          <a:xfrm>
            <a:off x="8280000" y="1585080"/>
            <a:ext cx="367056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Spaces around the operators</a:t>
            </a:r>
            <a:endParaRPr b="0" lang="uk-UA" sz="1800" spc="-1" strike="noStrike">
              <a:latin typeface="Arial"/>
            </a:endParaRPr>
          </a:p>
        </p:txBody>
      </p:sp>
      <p:sp>
        <p:nvSpPr>
          <p:cNvPr id="378" name="Line 10"/>
          <p:cNvSpPr/>
          <p:nvPr/>
        </p:nvSpPr>
        <p:spPr>
          <a:xfrm flipV="1">
            <a:off x="5688000" y="1944000"/>
            <a:ext cx="2664000" cy="504000"/>
          </a:xfrm>
          <a:prstGeom prst="line">
            <a:avLst/>
          </a:prstGeom>
          <a:ln w="10080">
            <a:solidFill>
              <a:srgbClr val="000000"/>
            </a:solidFill>
            <a:round/>
            <a:headEnd len="med" type="triangle" w="med"/>
          </a:ln>
        </p:spPr>
        <p:style>
          <a:lnRef idx="0"/>
          <a:fillRef idx="0"/>
          <a:effectRef idx="0"/>
          <a:fontRef idx="minor"/>
        </p:style>
      </p:sp>
      <p:sp>
        <p:nvSpPr>
          <p:cNvPr id="379" name="Line 11"/>
          <p:cNvSpPr/>
          <p:nvPr/>
        </p:nvSpPr>
        <p:spPr>
          <a:xfrm>
            <a:off x="5328000" y="2736000"/>
            <a:ext cx="3096000" cy="0"/>
          </a:xfrm>
          <a:prstGeom prst="line">
            <a:avLst/>
          </a:prstGeom>
          <a:ln w="10080">
            <a:solidFill>
              <a:srgbClr val="000000"/>
            </a:solidFill>
            <a:round/>
            <a:headEnd len="med" type="triangle" w="med"/>
          </a:ln>
        </p:spPr>
        <p:style>
          <a:lnRef idx="0"/>
          <a:fillRef idx="0"/>
          <a:effectRef idx="0"/>
          <a:fontRef idx="minor"/>
        </p:style>
      </p:sp>
      <p:sp>
        <p:nvSpPr>
          <p:cNvPr id="380" name="CustomShape 12"/>
          <p:cNvSpPr/>
          <p:nvPr/>
        </p:nvSpPr>
        <p:spPr>
          <a:xfrm>
            <a:off x="8496000" y="2520000"/>
            <a:ext cx="3886560" cy="25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A semicolon is required</a:t>
            </a:r>
            <a:endParaRPr b="0" lang="uk-UA" sz="1800" spc="-1" strike="noStrike">
              <a:latin typeface="Arial"/>
            </a:endParaRPr>
          </a:p>
        </p:txBody>
      </p:sp>
      <p:sp>
        <p:nvSpPr>
          <p:cNvPr id="381" name="Line 13"/>
          <p:cNvSpPr/>
          <p:nvPr/>
        </p:nvSpPr>
        <p:spPr>
          <a:xfrm flipV="1">
            <a:off x="5616000" y="3384000"/>
            <a:ext cx="2808000" cy="360000"/>
          </a:xfrm>
          <a:prstGeom prst="line">
            <a:avLst/>
          </a:prstGeom>
          <a:ln w="10080">
            <a:solidFill>
              <a:srgbClr val="000000"/>
            </a:solidFill>
            <a:round/>
            <a:headEnd len="med" type="triangle" w="med"/>
          </a:ln>
        </p:spPr>
        <p:style>
          <a:lnRef idx="0"/>
          <a:fillRef idx="0"/>
          <a:effectRef idx="0"/>
          <a:fontRef idx="minor"/>
        </p:style>
      </p:sp>
      <p:sp>
        <p:nvSpPr>
          <p:cNvPr id="382" name="CustomShape 14"/>
          <p:cNvSpPr/>
          <p:nvPr/>
        </p:nvSpPr>
        <p:spPr>
          <a:xfrm>
            <a:off x="8496000" y="3223800"/>
            <a:ext cx="316656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between parameters</a:t>
            </a:r>
            <a:endParaRPr b="0" lang="uk-UA" sz="1800" spc="-1" strike="noStrike">
              <a:latin typeface="Arial"/>
            </a:endParaRPr>
          </a:p>
        </p:txBody>
      </p:sp>
      <p:sp>
        <p:nvSpPr>
          <p:cNvPr id="383" name="CustomShape 15"/>
          <p:cNvSpPr/>
          <p:nvPr/>
        </p:nvSpPr>
        <p:spPr>
          <a:xfrm>
            <a:off x="8496000" y="4059720"/>
            <a:ext cx="3166560" cy="258840"/>
          </a:xfrm>
          <a:prstGeom prst="rect">
            <a:avLst/>
          </a:prstGeom>
          <a:noFill/>
          <a:ln>
            <a:noFill/>
          </a:ln>
        </p:spPr>
        <p:style>
          <a:lnRef idx="0"/>
          <a:fillRef idx="0"/>
          <a:effectRef idx="0"/>
          <a:fontRef idx="minor"/>
        </p:style>
      </p:sp>
      <p:sp>
        <p:nvSpPr>
          <p:cNvPr id="384" name="Line 16"/>
          <p:cNvSpPr/>
          <p:nvPr/>
        </p:nvSpPr>
        <p:spPr>
          <a:xfrm>
            <a:off x="4752000" y="4896000"/>
            <a:ext cx="3312000" cy="360000"/>
          </a:xfrm>
          <a:prstGeom prst="line">
            <a:avLst/>
          </a:prstGeom>
          <a:ln w="10080">
            <a:solidFill>
              <a:srgbClr val="000000"/>
            </a:solidFill>
            <a:round/>
            <a:headEnd len="med" type="triangle" w="med"/>
          </a:ln>
        </p:spPr>
        <p:style>
          <a:lnRef idx="0"/>
          <a:fillRef idx="0"/>
          <a:effectRef idx="0"/>
          <a:fontRef idx="minor"/>
        </p:style>
      </p:sp>
      <p:sp>
        <p:nvSpPr>
          <p:cNvPr id="385" name="CustomShape 17"/>
          <p:cNvSpPr/>
          <p:nvPr/>
        </p:nvSpPr>
        <p:spPr>
          <a:xfrm>
            <a:off x="8135280" y="5040000"/>
            <a:ext cx="3670560" cy="25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 else { without line wrapping</a:t>
            </a:r>
            <a:endParaRPr b="0" lang="uk-UA" sz="1800" spc="-1" strike="noStrike">
              <a:latin typeface="Arial"/>
            </a:endParaRPr>
          </a:p>
        </p:txBody>
      </p:sp>
      <p:sp>
        <p:nvSpPr>
          <p:cNvPr id="386" name="Line 18"/>
          <p:cNvSpPr/>
          <p:nvPr/>
        </p:nvSpPr>
        <p:spPr>
          <a:xfrm>
            <a:off x="4680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387" name="Line 19"/>
          <p:cNvSpPr/>
          <p:nvPr/>
        </p:nvSpPr>
        <p:spPr>
          <a:xfrm flipH="1">
            <a:off x="5184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388" name="CustomShape 20"/>
          <p:cNvSpPr/>
          <p:nvPr/>
        </p:nvSpPr>
        <p:spPr>
          <a:xfrm>
            <a:off x="3816000" y="5787720"/>
            <a:ext cx="4750560" cy="25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Spaces for nested call</a:t>
            </a:r>
            <a:endParaRPr b="0" lang="uk-UA" sz="1800" spc="-1" strike="noStrike">
              <a:latin typeface="Arial"/>
            </a:endParaRPr>
          </a:p>
        </p:txBody>
      </p:sp>
      <p:sp>
        <p:nvSpPr>
          <p:cNvPr id="389" name="Line 21"/>
          <p:cNvSpPr/>
          <p:nvPr/>
        </p:nvSpPr>
        <p:spPr>
          <a:xfrm flipH="1">
            <a:off x="2952000" y="4176000"/>
            <a:ext cx="1080000" cy="72000"/>
          </a:xfrm>
          <a:prstGeom prst="line">
            <a:avLst/>
          </a:prstGeom>
          <a:ln w="10080">
            <a:solidFill>
              <a:srgbClr val="000000"/>
            </a:solidFill>
            <a:round/>
            <a:headEnd len="med" type="triangle" w="med"/>
          </a:ln>
        </p:spPr>
        <p:style>
          <a:lnRef idx="0"/>
          <a:fillRef idx="0"/>
          <a:effectRef idx="0"/>
          <a:fontRef idx="minor"/>
        </p:style>
      </p:sp>
      <p:sp>
        <p:nvSpPr>
          <p:cNvPr id="390" name="CustomShape 22"/>
          <p:cNvSpPr/>
          <p:nvPr/>
        </p:nvSpPr>
        <p:spPr>
          <a:xfrm>
            <a:off x="504000" y="3888000"/>
            <a:ext cx="2661840" cy="429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Blank tape between logical blocks</a:t>
            </a:r>
            <a:endParaRPr b="0" lang="uk-UA" sz="1800" spc="-1" strike="noStrike">
              <a:latin typeface="Arial"/>
            </a:endParaRPr>
          </a:p>
        </p:txBody>
      </p:sp>
      <p:sp>
        <p:nvSpPr>
          <p:cNvPr id="391" name="Line 23"/>
          <p:cNvSpPr/>
          <p:nvPr/>
        </p:nvSpPr>
        <p:spPr>
          <a:xfrm flipH="1">
            <a:off x="2664000" y="2592000"/>
            <a:ext cx="1296000" cy="0"/>
          </a:xfrm>
          <a:prstGeom prst="line">
            <a:avLst/>
          </a:prstGeom>
          <a:ln w="10080">
            <a:solidFill>
              <a:srgbClr val="000000"/>
            </a:solidFill>
            <a:round/>
            <a:headEnd len="med" type="triangle" w="med"/>
          </a:ln>
        </p:spPr>
        <p:style>
          <a:lnRef idx="0"/>
          <a:fillRef idx="0"/>
          <a:effectRef idx="0"/>
          <a:fontRef idx="minor"/>
        </p:style>
      </p:sp>
      <p:sp>
        <p:nvSpPr>
          <p:cNvPr id="392" name="CustomShape 24"/>
          <p:cNvSpPr/>
          <p:nvPr/>
        </p:nvSpPr>
        <p:spPr>
          <a:xfrm>
            <a:off x="72000" y="2223000"/>
            <a:ext cx="3166200" cy="51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Space after for / if / while</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721440" y="360000"/>
            <a:ext cx="10869840" cy="5615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55308d"/>
                </a:solidFill>
                <a:latin typeface="Arial"/>
                <a:ea typeface="DejaVu Sans"/>
              </a:rPr>
              <a:t>Modular tests</a:t>
            </a:r>
            <a:r>
              <a:rPr b="0" lang="uk-UA" sz="3000" spc="-1" strike="noStrike">
                <a:solidFill>
                  <a:srgbClr val="ffffff"/>
                </a:solidFill>
                <a:latin typeface="Arial"/>
                <a:ea typeface="DejaVu Sans"/>
              </a:rPr>
              <a:t> are the guardians of the quality of your code. By covering your code in time with modular tests, you review yourself and your code. In the future, modular tests and test development will help identify weaknesses and identify where program behavior is distorted or disrupted.</a:t>
            </a:r>
            <a:endParaRPr b="0" lang="uk-UA" sz="3000" spc="-1" strike="noStrike">
              <a:latin typeface="Arial"/>
            </a:endParaRPr>
          </a:p>
          <a:p>
            <a:pPr algn="just">
              <a:lnSpc>
                <a:spcPct val="100000"/>
              </a:lnSpc>
            </a:pPr>
            <a:r>
              <a:rPr b="1" lang="uk-UA" sz="3000" spc="-1" strike="noStrike">
                <a:solidFill>
                  <a:srgbClr val="55308d"/>
                </a:solidFill>
                <a:latin typeface="Arial"/>
                <a:ea typeface="DejaVu Sans"/>
              </a:rPr>
              <a:t>Refactoring</a:t>
            </a:r>
            <a:r>
              <a:rPr b="1" lang="uk-UA" sz="3000" spc="-1" strike="noStrike">
                <a:solidFill>
                  <a:srgbClr val="ffffff"/>
                </a:solidFill>
                <a:latin typeface="Arial"/>
                <a:ea typeface="DejaVu Sans"/>
              </a:rPr>
              <a:t>.</a:t>
            </a:r>
            <a:r>
              <a:rPr b="0" lang="uk-UA" sz="3000" spc="-1" strike="noStrike">
                <a:solidFill>
                  <a:srgbClr val="ffffff"/>
                </a:solidFill>
                <a:latin typeface="Arial"/>
                <a:ea typeface="DejaVu Sans"/>
              </a:rPr>
              <a:t> This is what makes your code clean, beautiful, advanced and easier to understand. There is always room for improvement. Refactoring should be done carefully and in small pieces so that you do not spoil one part while trying to fix the other.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2952000" y="792000"/>
            <a:ext cx="6693840" cy="740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4600" spc="-1" strike="noStrike">
                <a:solidFill>
                  <a:srgbClr val="ffffff"/>
                </a:solidFill>
                <a:latin typeface="Arial"/>
                <a:ea typeface="DejaVu Sans"/>
              </a:rPr>
              <a:t>Useful links</a:t>
            </a:r>
            <a:endParaRPr b="0" lang="uk-UA" sz="4600" spc="-1" strike="noStrike">
              <a:latin typeface="Arial"/>
            </a:endParaRPr>
          </a:p>
        </p:txBody>
      </p:sp>
      <p:sp>
        <p:nvSpPr>
          <p:cNvPr id="395" name="CustomShape 2"/>
          <p:cNvSpPr/>
          <p:nvPr/>
        </p:nvSpPr>
        <p:spPr>
          <a:xfrm>
            <a:off x="648000" y="1709280"/>
            <a:ext cx="10941840" cy="433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2000" spc="-1" strike="noStrike" u="sng">
                <a:solidFill>
                  <a:srgbClr val="00a6ce"/>
                </a:solidFill>
                <a:uFillTx/>
                <a:latin typeface="Arial"/>
                <a:ea typeface="DejaVu Sans"/>
                <a:hlinkClick r:id="rId1"/>
              </a:rPr>
              <a:t>https://gist.github.com/wojteklu/73c6914cc446146b8b533c0988cf8d29</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2"/>
              </a:rPr>
              <a:t>https://levelup.gitconnected.com/javascript-clean-code-solid-9d135f824180</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3"/>
              </a:rPr>
              <a:t>https://medium.com/javascript-in-plain-english/javascript-clean-code-best-practices-461c24c53cae</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4"/>
              </a:rPr>
              <a:t>https://github.com/ryanmcdermott/clean-code-javascript</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5"/>
              </a:rPr>
              <a:t>https://dzone.com/articles/6-tips-to-help-you-write-cleaner-code-in-nodejs</a:t>
            </a:r>
            <a:endParaRPr b="0" lang="uk-UA" sz="2000" spc="-1" strike="noStrike">
              <a:latin typeface="Arial"/>
            </a:endParaRPr>
          </a:p>
          <a:p>
            <a:pPr>
              <a:lnSpc>
                <a:spcPct val="100000"/>
              </a:lnSpc>
            </a:pPr>
            <a:endParaRPr b="0" lang="uk-UA" sz="2000" spc="-1" strike="noStrike">
              <a:latin typeface="Arial"/>
            </a:endParaRPr>
          </a:p>
          <a:p>
            <a:pPr>
              <a:lnSpc>
                <a:spcPct val="100000"/>
              </a:lnSpc>
            </a:pPr>
            <a:r>
              <a:rPr b="0" lang="uk-UA" sz="2000" spc="-1" strike="noStrike" u="sng">
                <a:solidFill>
                  <a:srgbClr val="00a6ce"/>
                </a:solidFill>
                <a:uFillTx/>
                <a:latin typeface="Arial"/>
                <a:ea typeface="DejaVu Sans"/>
                <a:hlinkClick r:id="rId6"/>
              </a:rPr>
              <a:t>https://thenextweb.com/syndication/2020/07/25/how-to-write-cleaner-code-with-javascript/</a:t>
            </a: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a:p>
            <a:pPr>
              <a:lnSpc>
                <a:spcPct val="100000"/>
              </a:lnSpc>
            </a:pPr>
            <a:endParaRPr b="0" lang="uk-UA"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6" name="pasted-image.png" descr=""/>
          <p:cNvPicPr/>
          <p:nvPr/>
        </p:nvPicPr>
        <p:blipFill>
          <a:blip r:embed="rId1"/>
          <a:stretch/>
        </p:blipFill>
        <p:spPr>
          <a:xfrm>
            <a:off x="0" y="0"/>
            <a:ext cx="12188880" cy="6854760"/>
          </a:xfrm>
          <a:prstGeom prst="rect">
            <a:avLst/>
          </a:prstGeom>
          <a:ln w="126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330600" y="2057400"/>
            <a:ext cx="5172120" cy="3425760"/>
          </a:xfrm>
          <a:prstGeom prst="rect">
            <a:avLst/>
          </a:prstGeom>
          <a:noFill/>
          <a:ln>
            <a:noFill/>
          </a:ln>
        </p:spPr>
        <p:style>
          <a:lnRef idx="0"/>
          <a:fillRef idx="0"/>
          <a:effectRef idx="0"/>
          <a:fontRef idx="minor"/>
        </p:style>
      </p:sp>
      <p:sp>
        <p:nvSpPr>
          <p:cNvPr id="177" name="CustomShape 2"/>
          <p:cNvSpPr/>
          <p:nvPr/>
        </p:nvSpPr>
        <p:spPr>
          <a:xfrm>
            <a:off x="288000" y="576000"/>
            <a:ext cx="12040920" cy="715320"/>
          </a:xfrm>
          <a:prstGeom prst="rect">
            <a:avLst/>
          </a:prstGeom>
          <a:noFill/>
          <a:ln>
            <a:noFill/>
          </a:ln>
        </p:spPr>
        <p:style>
          <a:lnRef idx="0"/>
          <a:fillRef idx="0"/>
          <a:effectRef idx="0"/>
          <a:fontRef idx="minor"/>
        </p:style>
      </p:sp>
      <p:sp>
        <p:nvSpPr>
          <p:cNvPr id="178" name="CustomShape 3"/>
          <p:cNvSpPr/>
          <p:nvPr/>
        </p:nvSpPr>
        <p:spPr>
          <a:xfrm>
            <a:off x="720000" y="1268640"/>
            <a:ext cx="10854720" cy="3914640"/>
          </a:xfrm>
          <a:prstGeom prst="rect">
            <a:avLst/>
          </a:prstGeom>
          <a:noFill/>
          <a:ln>
            <a:noFill/>
          </a:ln>
        </p:spPr>
        <p:style>
          <a:lnRef idx="0"/>
          <a:fillRef idx="0"/>
          <a:effectRef idx="0"/>
          <a:fontRef idx="minor"/>
        </p:style>
      </p:sp>
      <p:sp>
        <p:nvSpPr>
          <p:cNvPr id="179" name="TextShape 4"/>
          <p:cNvSpPr txBox="1"/>
          <p:nvPr/>
        </p:nvSpPr>
        <p:spPr>
          <a:xfrm>
            <a:off x="1584000" y="1656000"/>
            <a:ext cx="8838720" cy="4346640"/>
          </a:xfrm>
          <a:prstGeom prst="rect">
            <a:avLst/>
          </a:prstGeom>
          <a:noFill/>
          <a:ln>
            <a:noFill/>
          </a:ln>
        </p:spPr>
        <p:txBody>
          <a:bodyPr lIns="90000" rIns="90000" tIns="45000" bIns="45000">
            <a:noAutofit/>
          </a:bodyPr>
          <a:p>
            <a:pPr algn="ctr"/>
            <a:r>
              <a:rPr b="1" lang="uk-UA" sz="10000" spc="-1" strike="noStrike">
                <a:solidFill>
                  <a:srgbClr val="ffffff"/>
                </a:solidFill>
                <a:latin typeface="Arial"/>
              </a:rPr>
              <a:t>Clean code in HTML/CSS</a:t>
            </a:r>
            <a:endParaRPr b="1" lang="uk-UA" sz="10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330600" y="2057400"/>
            <a:ext cx="5172120" cy="3425760"/>
          </a:xfrm>
          <a:prstGeom prst="rect">
            <a:avLst/>
          </a:prstGeom>
          <a:noFill/>
          <a:ln>
            <a:noFill/>
          </a:ln>
        </p:spPr>
        <p:style>
          <a:lnRef idx="0"/>
          <a:fillRef idx="0"/>
          <a:effectRef idx="0"/>
          <a:fontRef idx="minor"/>
        </p:style>
      </p:sp>
      <p:sp>
        <p:nvSpPr>
          <p:cNvPr id="181" name="CustomShape 2"/>
          <p:cNvSpPr/>
          <p:nvPr/>
        </p:nvSpPr>
        <p:spPr>
          <a:xfrm>
            <a:off x="288000" y="576000"/>
            <a:ext cx="12040920" cy="715320"/>
          </a:xfrm>
          <a:prstGeom prst="rect">
            <a:avLst/>
          </a:prstGeom>
          <a:noFill/>
          <a:ln>
            <a:noFill/>
          </a:ln>
        </p:spPr>
        <p:style>
          <a:lnRef idx="0"/>
          <a:fillRef idx="0"/>
          <a:effectRef idx="0"/>
          <a:fontRef idx="minor"/>
        </p:style>
      </p:sp>
      <p:sp>
        <p:nvSpPr>
          <p:cNvPr id="182" name="CustomShape 3"/>
          <p:cNvSpPr/>
          <p:nvPr/>
        </p:nvSpPr>
        <p:spPr>
          <a:xfrm>
            <a:off x="720000" y="1268640"/>
            <a:ext cx="10854720" cy="3914640"/>
          </a:xfrm>
          <a:prstGeom prst="rect">
            <a:avLst/>
          </a:prstGeom>
          <a:noFill/>
          <a:ln>
            <a:noFill/>
          </a:ln>
        </p:spPr>
        <p:style>
          <a:lnRef idx="0"/>
          <a:fillRef idx="0"/>
          <a:effectRef idx="0"/>
          <a:fontRef idx="minor"/>
        </p:style>
      </p:sp>
      <p:sp>
        <p:nvSpPr>
          <p:cNvPr id="183"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Indent to display nesting</a:t>
            </a:r>
            <a:endParaRPr b="1" lang="uk-UA" sz="3600" spc="-1" strike="noStrike">
              <a:solidFill>
                <a:srgbClr val="ffffff"/>
              </a:solidFill>
              <a:latin typeface="Arial"/>
            </a:endParaRPr>
          </a:p>
        </p:txBody>
      </p:sp>
      <p:sp>
        <p:nvSpPr>
          <p:cNvPr id="184" name="CustomShape 5"/>
          <p:cNvSpPr/>
          <p:nvPr/>
        </p:nvSpPr>
        <p:spPr>
          <a:xfrm>
            <a:off x="2664000" y="1872000"/>
            <a:ext cx="6192000" cy="3600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c9211e"/>
                </a:solidFill>
                <a:latin typeface="Arial"/>
              </a:rPr>
              <a:t>&lt;section&gt;</a:t>
            </a:r>
            <a:endParaRPr b="0" lang="uk-UA" sz="3000" spc="-1" strike="noStrike">
              <a:latin typeface="Arial"/>
            </a:endParaRPr>
          </a:p>
          <a:p>
            <a:r>
              <a:rPr b="0" lang="uk-UA" sz="3000" spc="-1" strike="noStrike">
                <a:latin typeface="Arial"/>
              </a:rPr>
              <a:t>    </a:t>
            </a:r>
            <a:r>
              <a:rPr b="0" lang="uk-UA" sz="3000" spc="-1" strike="noStrike">
                <a:solidFill>
                  <a:srgbClr val="00a933"/>
                </a:solidFill>
                <a:latin typeface="Arial"/>
              </a:rPr>
              <a:t>&lt;div&gt;</a:t>
            </a:r>
            <a:endParaRPr b="0" lang="uk-UA" sz="3000" spc="-1" strike="noStrike">
              <a:latin typeface="Arial"/>
            </a:endParaRPr>
          </a:p>
          <a:p>
            <a:r>
              <a:rPr b="0" lang="uk-UA" sz="3000" spc="-1" strike="noStrike">
                <a:latin typeface="Arial"/>
              </a:rPr>
              <a:t>        </a:t>
            </a:r>
            <a:r>
              <a:rPr b="0" lang="uk-UA" sz="3000" spc="-1" strike="noStrike">
                <a:solidFill>
                  <a:srgbClr val="ffff00"/>
                </a:solidFill>
                <a:latin typeface="Arial"/>
              </a:rPr>
              <a:t>&lt;h1&gt;Заголовок&lt;/h1&gt;</a:t>
            </a:r>
            <a:endParaRPr b="0" lang="uk-UA" sz="3000" spc="-1" strike="noStrike">
              <a:latin typeface="Arial"/>
            </a:endParaRPr>
          </a:p>
          <a:p>
            <a:r>
              <a:rPr b="0" lang="uk-UA" sz="3000" spc="-1" strike="noStrike">
                <a:latin typeface="Arial"/>
              </a:rPr>
              <a:t>        </a:t>
            </a:r>
            <a:r>
              <a:rPr b="0" lang="uk-UA" sz="3000" spc="-1" strike="noStrike">
                <a:solidFill>
                  <a:srgbClr val="ffff00"/>
                </a:solidFill>
                <a:latin typeface="Arial"/>
              </a:rPr>
              <a:t>&lt;p&gt;Текст&lt;/p&gt;</a:t>
            </a:r>
            <a:endParaRPr b="0" lang="uk-UA" sz="3000" spc="-1" strike="noStrike">
              <a:latin typeface="Arial"/>
            </a:endParaRPr>
          </a:p>
          <a:p>
            <a:r>
              <a:rPr b="0" lang="uk-UA" sz="3000" spc="-1" strike="noStrike">
                <a:latin typeface="Arial"/>
              </a:rPr>
              <a:t>    </a:t>
            </a:r>
            <a:r>
              <a:rPr b="0" lang="uk-UA" sz="3000" spc="-1" strike="noStrike">
                <a:solidFill>
                  <a:srgbClr val="00a933"/>
                </a:solidFill>
                <a:latin typeface="Arial"/>
              </a:rPr>
              <a:t>&lt;/div&gt;</a:t>
            </a:r>
            <a:endParaRPr b="0" lang="uk-UA" sz="3000" spc="-1" strike="noStrike">
              <a:latin typeface="Arial"/>
            </a:endParaRPr>
          </a:p>
          <a:p>
            <a:r>
              <a:rPr b="0" lang="uk-UA" sz="3000" spc="-1" strike="noStrike">
                <a:solidFill>
                  <a:srgbClr val="c9211e"/>
                </a:solidFill>
                <a:latin typeface="Arial"/>
              </a:rPr>
              <a:t>&lt;/section&gt;</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330600" y="2057400"/>
            <a:ext cx="5172120" cy="3425760"/>
          </a:xfrm>
          <a:prstGeom prst="rect">
            <a:avLst/>
          </a:prstGeom>
          <a:noFill/>
          <a:ln>
            <a:noFill/>
          </a:ln>
        </p:spPr>
        <p:style>
          <a:lnRef idx="0"/>
          <a:fillRef idx="0"/>
          <a:effectRef idx="0"/>
          <a:fontRef idx="minor"/>
        </p:style>
      </p:sp>
      <p:sp>
        <p:nvSpPr>
          <p:cNvPr id="186" name="CustomShape 2"/>
          <p:cNvSpPr/>
          <p:nvPr/>
        </p:nvSpPr>
        <p:spPr>
          <a:xfrm>
            <a:off x="288000" y="576000"/>
            <a:ext cx="12040920" cy="715320"/>
          </a:xfrm>
          <a:prstGeom prst="rect">
            <a:avLst/>
          </a:prstGeom>
          <a:noFill/>
          <a:ln>
            <a:noFill/>
          </a:ln>
        </p:spPr>
        <p:style>
          <a:lnRef idx="0"/>
          <a:fillRef idx="0"/>
          <a:effectRef idx="0"/>
          <a:fontRef idx="minor"/>
        </p:style>
      </p:sp>
      <p:sp>
        <p:nvSpPr>
          <p:cNvPr id="187" name="CustomShape 3"/>
          <p:cNvSpPr/>
          <p:nvPr/>
        </p:nvSpPr>
        <p:spPr>
          <a:xfrm>
            <a:off x="720000" y="1268640"/>
            <a:ext cx="10854720" cy="3914640"/>
          </a:xfrm>
          <a:prstGeom prst="rect">
            <a:avLst/>
          </a:prstGeom>
          <a:noFill/>
          <a:ln>
            <a:noFill/>
          </a:ln>
        </p:spPr>
        <p:style>
          <a:lnRef idx="0"/>
          <a:fillRef idx="0"/>
          <a:effectRef idx="0"/>
          <a:fontRef idx="minor"/>
        </p:style>
      </p:sp>
      <p:sp>
        <p:nvSpPr>
          <p:cNvPr id="188"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Align the tags along one vertical line</a:t>
            </a:r>
            <a:endParaRPr b="1" lang="uk-UA" sz="3600" spc="-1" strike="noStrike">
              <a:solidFill>
                <a:srgbClr val="ffffff"/>
              </a:solidFill>
              <a:latin typeface="Arial"/>
            </a:endParaRPr>
          </a:p>
        </p:txBody>
      </p:sp>
      <p:sp>
        <p:nvSpPr>
          <p:cNvPr id="189" name="CustomShape 5"/>
          <p:cNvSpPr/>
          <p:nvPr/>
        </p:nvSpPr>
        <p:spPr>
          <a:xfrm>
            <a:off x="2448000" y="1800000"/>
            <a:ext cx="6912000" cy="4176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3000" spc="-1" strike="noStrike">
                <a:solidFill>
                  <a:srgbClr val="2a6099"/>
                </a:solidFill>
                <a:latin typeface="Arial"/>
              </a:rPr>
              <a:t>   </a:t>
            </a:r>
            <a:r>
              <a:rPr b="0" lang="uk-UA" sz="3000" spc="-1" strike="noStrike">
                <a:solidFill>
                  <a:srgbClr val="2a6099"/>
                </a:solidFill>
                <a:latin typeface="Arial"/>
              </a:rPr>
              <a:t>&lt; div class = "wraper" &gt; </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&lt; div class = "header" &gt; </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&lt; div class = "title" &gt; </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&lt;/ div &gt; &lt;! - .title -&gt;</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   </a:t>
            </a:r>
            <a:r>
              <a:rPr b="0" lang="uk-UA" sz="3000" spc="-1" strike="noStrike">
                <a:solidFill>
                  <a:srgbClr val="2a6099"/>
                </a:solidFill>
                <a:latin typeface="Arial"/>
              </a:rPr>
              <a:t>&lt;/ div &gt; &lt;! - .header -&gt;</a:t>
            </a:r>
            <a:endParaRPr b="0" lang="uk-UA" sz="3000" spc="-1" strike="noStrike">
              <a:solidFill>
                <a:srgbClr val="2a6099"/>
              </a:solidFill>
              <a:latin typeface="Arial"/>
            </a:endParaRPr>
          </a:p>
          <a:p>
            <a:r>
              <a:rPr b="0" lang="uk-UA" sz="3000" spc="-1" strike="noStrike">
                <a:solidFill>
                  <a:srgbClr val="2a6099"/>
                </a:solidFill>
                <a:latin typeface="Arial"/>
              </a:rPr>
              <a:t>   </a:t>
            </a:r>
            <a:r>
              <a:rPr b="0" lang="uk-UA" sz="3000" spc="-1" strike="noStrike">
                <a:solidFill>
                  <a:srgbClr val="2a6099"/>
                </a:solidFill>
                <a:latin typeface="Arial"/>
              </a:rPr>
              <a:t>&lt;/ div &gt; &lt;! - .wraper -&gt; </a:t>
            </a:r>
            <a:endParaRPr b="0" lang="uk-UA" sz="3000" spc="-1" strike="noStrike">
              <a:solidFill>
                <a:srgbClr val="2a6099"/>
              </a:solidFill>
              <a:latin typeface="Arial"/>
            </a:endParaRPr>
          </a:p>
        </p:txBody>
      </p:sp>
      <p:sp>
        <p:nvSpPr>
          <p:cNvPr id="190" name="Line 6"/>
          <p:cNvSpPr/>
          <p:nvPr/>
        </p:nvSpPr>
        <p:spPr>
          <a:xfrm>
            <a:off x="2736000" y="2376000"/>
            <a:ext cx="0" cy="3096000"/>
          </a:xfrm>
          <a:prstGeom prst="line">
            <a:avLst/>
          </a:prstGeom>
          <a:ln w="12600">
            <a:solidFill>
              <a:srgbClr val="ff0000"/>
            </a:solidFill>
            <a:round/>
          </a:ln>
        </p:spPr>
        <p:style>
          <a:lnRef idx="0"/>
          <a:fillRef idx="0"/>
          <a:effectRef idx="0"/>
          <a:fontRef idx="minor"/>
        </p:style>
      </p:sp>
      <p:sp>
        <p:nvSpPr>
          <p:cNvPr id="191" name="Line 7"/>
          <p:cNvSpPr/>
          <p:nvPr/>
        </p:nvSpPr>
        <p:spPr>
          <a:xfrm>
            <a:off x="3672000" y="2808000"/>
            <a:ext cx="0" cy="2160000"/>
          </a:xfrm>
          <a:prstGeom prst="line">
            <a:avLst/>
          </a:prstGeom>
          <a:ln>
            <a:solidFill>
              <a:srgbClr val="00a933"/>
            </a:solidFill>
          </a:ln>
        </p:spPr>
        <p:style>
          <a:lnRef idx="0"/>
          <a:fillRef idx="0"/>
          <a:effectRef idx="0"/>
          <a:fontRef idx="minor"/>
        </p:style>
      </p:sp>
      <p:sp>
        <p:nvSpPr>
          <p:cNvPr id="192" name="Line 8"/>
          <p:cNvSpPr/>
          <p:nvPr/>
        </p:nvSpPr>
        <p:spPr>
          <a:xfrm>
            <a:off x="4536000" y="3168000"/>
            <a:ext cx="0" cy="1440000"/>
          </a:xfrm>
          <a:prstGeom prst="line">
            <a:avLst/>
          </a:prstGeom>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330600" y="2057400"/>
            <a:ext cx="5172120" cy="3425760"/>
          </a:xfrm>
          <a:prstGeom prst="rect">
            <a:avLst/>
          </a:prstGeom>
          <a:noFill/>
          <a:ln>
            <a:noFill/>
          </a:ln>
        </p:spPr>
        <p:style>
          <a:lnRef idx="0"/>
          <a:fillRef idx="0"/>
          <a:effectRef idx="0"/>
          <a:fontRef idx="minor"/>
        </p:style>
      </p:sp>
      <p:sp>
        <p:nvSpPr>
          <p:cNvPr id="194" name="CustomShape 2"/>
          <p:cNvSpPr/>
          <p:nvPr/>
        </p:nvSpPr>
        <p:spPr>
          <a:xfrm>
            <a:off x="288000" y="576000"/>
            <a:ext cx="12040920" cy="715320"/>
          </a:xfrm>
          <a:prstGeom prst="rect">
            <a:avLst/>
          </a:prstGeom>
          <a:noFill/>
          <a:ln>
            <a:noFill/>
          </a:ln>
        </p:spPr>
        <p:style>
          <a:lnRef idx="0"/>
          <a:fillRef idx="0"/>
          <a:effectRef idx="0"/>
          <a:fontRef idx="minor"/>
        </p:style>
      </p:sp>
      <p:sp>
        <p:nvSpPr>
          <p:cNvPr id="195" name="CustomShape 3"/>
          <p:cNvSpPr/>
          <p:nvPr/>
        </p:nvSpPr>
        <p:spPr>
          <a:xfrm>
            <a:off x="720000" y="1268640"/>
            <a:ext cx="10854720" cy="3914640"/>
          </a:xfrm>
          <a:prstGeom prst="rect">
            <a:avLst/>
          </a:prstGeom>
          <a:noFill/>
          <a:ln>
            <a:noFill/>
          </a:ln>
        </p:spPr>
        <p:style>
          <a:lnRef idx="0"/>
          <a:fillRef idx="0"/>
          <a:effectRef idx="0"/>
          <a:fontRef idx="minor"/>
        </p:style>
      </p:sp>
      <p:sp>
        <p:nvSpPr>
          <p:cNvPr id="196"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Use only lowercase</a:t>
            </a:r>
            <a:endParaRPr b="1" lang="uk-UA" sz="3600" spc="-1" strike="noStrike">
              <a:solidFill>
                <a:srgbClr val="ffffff"/>
              </a:solidFill>
              <a:latin typeface="Arial"/>
            </a:endParaRPr>
          </a:p>
        </p:txBody>
      </p:sp>
      <p:sp>
        <p:nvSpPr>
          <p:cNvPr id="197" name="Line 5"/>
          <p:cNvSpPr/>
          <p:nvPr/>
        </p:nvSpPr>
        <p:spPr>
          <a:xfrm>
            <a:off x="3672000" y="2808000"/>
            <a:ext cx="0" cy="2160000"/>
          </a:xfrm>
          <a:prstGeom prst="line">
            <a:avLst/>
          </a:prstGeom>
          <a:ln>
            <a:solidFill>
              <a:srgbClr val="00a933"/>
            </a:solidFill>
          </a:ln>
        </p:spPr>
        <p:style>
          <a:lnRef idx="0"/>
          <a:fillRef idx="0"/>
          <a:effectRef idx="0"/>
          <a:fontRef idx="minor"/>
        </p:style>
      </p:sp>
      <p:sp>
        <p:nvSpPr>
          <p:cNvPr id="198" name="CustomShape 6"/>
          <p:cNvSpPr/>
          <p:nvPr/>
        </p:nvSpPr>
        <p:spPr>
          <a:xfrm>
            <a:off x="1440000" y="144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ff0000"/>
                </a:solidFill>
                <a:latin typeface="Arial"/>
              </a:rPr>
              <a:t>&lt;A </a:t>
            </a:r>
            <a:r>
              <a:rPr b="0" lang="uk-UA" sz="3000" spc="-1" strike="noStrike">
                <a:solidFill>
                  <a:srgbClr val="ff0000"/>
                </a:solidFill>
                <a:latin typeface="Arial"/>
              </a:rPr>
              <a:t>HREF="/"&gt;Home</a:t>
            </a:r>
            <a:r>
              <a:rPr b="0" lang="uk-UA" sz="3000" spc="-1" strike="noStrike">
                <a:solidFill>
                  <a:srgbClr val="ff0000"/>
                </a:solidFill>
                <a:latin typeface="Arial"/>
              </a:rPr>
              <a:t>&lt;/A&gt;</a:t>
            </a:r>
            <a:endParaRPr b="0" lang="uk-UA" sz="3000" spc="-1" strike="noStrike">
              <a:latin typeface="Arial"/>
            </a:endParaRPr>
          </a:p>
        </p:txBody>
      </p:sp>
      <p:sp>
        <p:nvSpPr>
          <p:cNvPr id="199" name="CustomShape 7"/>
          <p:cNvSpPr/>
          <p:nvPr/>
        </p:nvSpPr>
        <p:spPr>
          <a:xfrm>
            <a:off x="1440000" y="3672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00a933"/>
                </a:solidFill>
                <a:latin typeface="Arial"/>
              </a:rPr>
              <a:t>&lt;a href = “/”&gt;&lt;/a&gt;</a:t>
            </a:r>
            <a:endParaRPr b="0" lang="uk-UA" sz="3000" spc="-1" strike="noStrike">
              <a:latin typeface="Arial"/>
            </a:endParaRPr>
          </a:p>
        </p:txBody>
      </p:sp>
      <p:sp>
        <p:nvSpPr>
          <p:cNvPr id="200" name="CustomShape 8"/>
          <p:cNvSpPr/>
          <p:nvPr/>
        </p:nvSpPr>
        <p:spPr>
          <a:xfrm>
            <a:off x="6480000" y="144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ff0000"/>
                </a:solidFill>
                <a:latin typeface="Arial"/>
              </a:rPr>
              <a:t>color: #E5E5E5;</a:t>
            </a:r>
            <a:endParaRPr b="0" lang="uk-UA" sz="3000" spc="-1" strike="noStrike">
              <a:latin typeface="Arial"/>
            </a:endParaRPr>
          </a:p>
        </p:txBody>
      </p:sp>
      <p:sp>
        <p:nvSpPr>
          <p:cNvPr id="201" name="CustomShape 9"/>
          <p:cNvSpPr/>
          <p:nvPr/>
        </p:nvSpPr>
        <p:spPr>
          <a:xfrm>
            <a:off x="6480000" y="3672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00a933"/>
                </a:solidFill>
                <a:latin typeface="Arial"/>
              </a:rPr>
              <a:t>color: #e5e5e5;</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330600" y="2057400"/>
            <a:ext cx="5172120" cy="3425760"/>
          </a:xfrm>
          <a:prstGeom prst="rect">
            <a:avLst/>
          </a:prstGeom>
          <a:noFill/>
          <a:ln>
            <a:noFill/>
          </a:ln>
        </p:spPr>
        <p:style>
          <a:lnRef idx="0"/>
          <a:fillRef idx="0"/>
          <a:effectRef idx="0"/>
          <a:fontRef idx="minor"/>
        </p:style>
      </p:sp>
      <p:sp>
        <p:nvSpPr>
          <p:cNvPr id="203" name="CustomShape 2"/>
          <p:cNvSpPr/>
          <p:nvPr/>
        </p:nvSpPr>
        <p:spPr>
          <a:xfrm>
            <a:off x="288000" y="576000"/>
            <a:ext cx="12040920" cy="715320"/>
          </a:xfrm>
          <a:prstGeom prst="rect">
            <a:avLst/>
          </a:prstGeom>
          <a:noFill/>
          <a:ln>
            <a:noFill/>
          </a:ln>
        </p:spPr>
        <p:style>
          <a:lnRef idx="0"/>
          <a:fillRef idx="0"/>
          <a:effectRef idx="0"/>
          <a:fontRef idx="minor"/>
        </p:style>
      </p:sp>
      <p:sp>
        <p:nvSpPr>
          <p:cNvPr id="204" name="CustomShape 3"/>
          <p:cNvSpPr/>
          <p:nvPr/>
        </p:nvSpPr>
        <p:spPr>
          <a:xfrm>
            <a:off x="720000" y="1268640"/>
            <a:ext cx="10854720" cy="3914640"/>
          </a:xfrm>
          <a:prstGeom prst="rect">
            <a:avLst/>
          </a:prstGeom>
          <a:noFill/>
          <a:ln>
            <a:noFill/>
          </a:ln>
        </p:spPr>
        <p:style>
          <a:lnRef idx="0"/>
          <a:fillRef idx="0"/>
          <a:effectRef idx="0"/>
          <a:fontRef idx="minor"/>
        </p:style>
      </p:sp>
      <p:sp>
        <p:nvSpPr>
          <p:cNvPr id="205"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Remove trailing white spaces.</a:t>
            </a:r>
            <a:endParaRPr b="1" lang="uk-UA" sz="3600" spc="-1" strike="noStrike">
              <a:solidFill>
                <a:srgbClr val="ffffff"/>
              </a:solidFill>
              <a:latin typeface="Arial"/>
            </a:endParaRPr>
          </a:p>
        </p:txBody>
      </p:sp>
      <p:sp>
        <p:nvSpPr>
          <p:cNvPr id="206" name="Line 5"/>
          <p:cNvSpPr/>
          <p:nvPr/>
        </p:nvSpPr>
        <p:spPr>
          <a:xfrm>
            <a:off x="3672000" y="2808000"/>
            <a:ext cx="0" cy="2160000"/>
          </a:xfrm>
          <a:prstGeom prst="line">
            <a:avLst/>
          </a:prstGeom>
          <a:ln>
            <a:solidFill>
              <a:srgbClr val="00a933"/>
            </a:solidFill>
          </a:ln>
        </p:spPr>
        <p:style>
          <a:lnRef idx="0"/>
          <a:fillRef idx="0"/>
          <a:effectRef idx="0"/>
          <a:fontRef idx="minor"/>
        </p:style>
      </p:sp>
      <p:sp>
        <p:nvSpPr>
          <p:cNvPr id="207" name="CustomShape 6"/>
          <p:cNvSpPr/>
          <p:nvPr/>
        </p:nvSpPr>
        <p:spPr>
          <a:xfrm>
            <a:off x="1440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ff0000"/>
                </a:solidFill>
                <a:latin typeface="Arial"/>
              </a:rPr>
              <a:t>&lt;p&gt;What?_</a:t>
            </a:r>
            <a:endParaRPr b="0" lang="uk-UA" sz="3000" spc="-1" strike="noStrike">
              <a:latin typeface="Arial"/>
            </a:endParaRPr>
          </a:p>
        </p:txBody>
      </p:sp>
      <p:sp>
        <p:nvSpPr>
          <p:cNvPr id="208" name="CustomShape 7"/>
          <p:cNvSpPr/>
          <p:nvPr/>
        </p:nvSpPr>
        <p:spPr>
          <a:xfrm>
            <a:off x="6264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r>
              <a:rPr b="0" lang="uk-UA" sz="3000" spc="-1" strike="noStrike">
                <a:solidFill>
                  <a:srgbClr val="00a933"/>
                </a:solidFill>
                <a:latin typeface="Arial"/>
              </a:rPr>
              <a:t>&lt;p&gt;Yes please.</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6330600" y="2057400"/>
            <a:ext cx="5172120" cy="3425760"/>
          </a:xfrm>
          <a:prstGeom prst="rect">
            <a:avLst/>
          </a:prstGeom>
          <a:noFill/>
          <a:ln>
            <a:noFill/>
          </a:ln>
        </p:spPr>
        <p:style>
          <a:lnRef idx="0"/>
          <a:fillRef idx="0"/>
          <a:effectRef idx="0"/>
          <a:fontRef idx="minor"/>
        </p:style>
      </p:sp>
      <p:sp>
        <p:nvSpPr>
          <p:cNvPr id="210" name="CustomShape 2"/>
          <p:cNvSpPr/>
          <p:nvPr/>
        </p:nvSpPr>
        <p:spPr>
          <a:xfrm>
            <a:off x="288000" y="576000"/>
            <a:ext cx="12040920" cy="715320"/>
          </a:xfrm>
          <a:prstGeom prst="rect">
            <a:avLst/>
          </a:prstGeom>
          <a:noFill/>
          <a:ln>
            <a:noFill/>
          </a:ln>
        </p:spPr>
        <p:style>
          <a:lnRef idx="0"/>
          <a:fillRef idx="0"/>
          <a:effectRef idx="0"/>
          <a:fontRef idx="minor"/>
        </p:style>
      </p:sp>
      <p:sp>
        <p:nvSpPr>
          <p:cNvPr id="211" name="CustomShape 3"/>
          <p:cNvSpPr/>
          <p:nvPr/>
        </p:nvSpPr>
        <p:spPr>
          <a:xfrm>
            <a:off x="720000" y="1268640"/>
            <a:ext cx="10854720" cy="3914640"/>
          </a:xfrm>
          <a:prstGeom prst="rect">
            <a:avLst/>
          </a:prstGeom>
          <a:noFill/>
          <a:ln>
            <a:noFill/>
          </a:ln>
        </p:spPr>
        <p:style>
          <a:lnRef idx="0"/>
          <a:fillRef idx="0"/>
          <a:effectRef idx="0"/>
          <a:fontRef idx="minor"/>
        </p:style>
      </p:sp>
      <p:sp>
        <p:nvSpPr>
          <p:cNvPr id="212" name="TextShape 4"/>
          <p:cNvSpPr txBox="1"/>
          <p:nvPr/>
        </p:nvSpPr>
        <p:spPr>
          <a:xfrm>
            <a:off x="1440000" y="720000"/>
            <a:ext cx="9432000" cy="602280"/>
          </a:xfrm>
          <a:prstGeom prst="rect">
            <a:avLst/>
          </a:prstGeom>
          <a:noFill/>
          <a:ln>
            <a:noFill/>
          </a:ln>
        </p:spPr>
        <p:txBody>
          <a:bodyPr lIns="90000" rIns="90000" tIns="45000" bIns="45000">
            <a:noAutofit/>
          </a:bodyPr>
          <a:p>
            <a:pPr algn="ctr"/>
            <a:r>
              <a:rPr b="1" lang="uk-UA" sz="3600" spc="-1" strike="noStrike">
                <a:solidFill>
                  <a:srgbClr val="ffffff"/>
                </a:solidFill>
                <a:latin typeface="Arial"/>
              </a:rPr>
              <a:t>Close all HTML elements</a:t>
            </a:r>
            <a:endParaRPr b="1" lang="uk-UA" sz="3600" spc="-1" strike="noStrike">
              <a:solidFill>
                <a:srgbClr val="ffffff"/>
              </a:solidFill>
              <a:latin typeface="Arial"/>
            </a:endParaRPr>
          </a:p>
        </p:txBody>
      </p:sp>
      <p:sp>
        <p:nvSpPr>
          <p:cNvPr id="213" name="Line 5"/>
          <p:cNvSpPr/>
          <p:nvPr/>
        </p:nvSpPr>
        <p:spPr>
          <a:xfrm>
            <a:off x="3672000" y="2808000"/>
            <a:ext cx="0" cy="2160000"/>
          </a:xfrm>
          <a:prstGeom prst="line">
            <a:avLst/>
          </a:prstGeom>
          <a:ln>
            <a:solidFill>
              <a:srgbClr val="00a933"/>
            </a:solidFill>
          </a:ln>
        </p:spPr>
        <p:style>
          <a:lnRef idx="0"/>
          <a:fillRef idx="0"/>
          <a:effectRef idx="0"/>
          <a:fontRef idx="minor"/>
        </p:style>
      </p:sp>
      <p:sp>
        <p:nvSpPr>
          <p:cNvPr id="214" name="CustomShape 6"/>
          <p:cNvSpPr/>
          <p:nvPr/>
        </p:nvSpPr>
        <p:spPr>
          <a:xfrm>
            <a:off x="1440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500" spc="-1" strike="noStrike">
                <a:solidFill>
                  <a:srgbClr val="ff0000"/>
                </a:solidFill>
                <a:latin typeface="Arial"/>
              </a:rPr>
              <a:t>&lt;section&gt;</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	</a:t>
            </a:r>
            <a:r>
              <a:rPr b="0" lang="uk-UA" sz="2500" spc="-1" strike="noStrike">
                <a:solidFill>
                  <a:srgbClr val="ff0000"/>
                </a:solidFill>
                <a:latin typeface="Arial"/>
              </a:rPr>
              <a:t>&lt;p&gt;This is a paragraph.</a:t>
            </a:r>
            <a:endParaRPr b="0" lang="uk-UA" sz="2500" spc="-1" strike="noStrike">
              <a:latin typeface="Arial"/>
            </a:endParaRPr>
          </a:p>
          <a:p>
            <a:r>
              <a:rPr b="0" lang="uk-UA" sz="2500" spc="-1" strike="noStrike">
                <a:solidFill>
                  <a:srgbClr val="ff0000"/>
                </a:solidFill>
                <a:latin typeface="Arial"/>
              </a:rPr>
              <a:t>  </a:t>
            </a:r>
            <a:r>
              <a:rPr b="0" lang="uk-UA" sz="2500" spc="-1" strike="noStrike">
                <a:solidFill>
                  <a:srgbClr val="ff0000"/>
                </a:solidFill>
                <a:latin typeface="Arial"/>
              </a:rPr>
              <a:t>	</a:t>
            </a:r>
            <a:r>
              <a:rPr b="0" lang="uk-UA" sz="2500" spc="-1" strike="noStrike">
                <a:solidFill>
                  <a:srgbClr val="ff0000"/>
                </a:solidFill>
                <a:latin typeface="Arial"/>
              </a:rPr>
              <a:t>&lt;p&gt;This is a paragraph.</a:t>
            </a:r>
            <a:endParaRPr b="0" lang="uk-UA" sz="2500" spc="-1" strike="noStrike">
              <a:latin typeface="Arial"/>
            </a:endParaRPr>
          </a:p>
          <a:p>
            <a:r>
              <a:rPr b="0" lang="uk-UA" sz="2500" spc="-1" strike="noStrike">
                <a:solidFill>
                  <a:srgbClr val="ff0000"/>
                </a:solidFill>
                <a:latin typeface="Arial"/>
              </a:rPr>
              <a:t>&lt;/section&gt;</a:t>
            </a:r>
            <a:endParaRPr b="0" lang="uk-UA" sz="2500" spc="-1" strike="noStrike">
              <a:latin typeface="Arial"/>
            </a:endParaRPr>
          </a:p>
        </p:txBody>
      </p:sp>
      <p:sp>
        <p:nvSpPr>
          <p:cNvPr id="215" name="CustomShape 7"/>
          <p:cNvSpPr/>
          <p:nvPr/>
        </p:nvSpPr>
        <p:spPr>
          <a:xfrm>
            <a:off x="6264000" y="1800000"/>
            <a:ext cx="4608000" cy="1944000"/>
          </a:xfrm>
          <a:prstGeom prst="rect">
            <a:avLst/>
          </a:prstGeom>
          <a:solidFill>
            <a:srgbClr val="000000"/>
          </a:solidFill>
          <a:ln>
            <a:solidFill>
              <a:srgbClr val="3465a4"/>
            </a:solidFill>
          </a:ln>
        </p:spPr>
        <p:style>
          <a:lnRef idx="0"/>
          <a:fillRef idx="0"/>
          <a:effectRef idx="0"/>
          <a:fontRef idx="minor"/>
        </p:style>
        <p:txBody>
          <a:bodyPr wrap="none" lIns="90000" rIns="90000" tIns="45000" bIns="45000" anchor="ctr">
            <a:noAutofit/>
          </a:bodyPr>
          <a:p>
            <a:r>
              <a:rPr b="0" lang="uk-UA" sz="2400" spc="-1" strike="noStrike">
                <a:solidFill>
                  <a:srgbClr val="00a933"/>
                </a:solidFill>
                <a:latin typeface="Arial"/>
              </a:rPr>
              <a:t>&lt;section&gt;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&lt;p&gt;This is a paragraph.&lt;/p&gt;</a:t>
            </a:r>
            <a:endParaRPr b="0" lang="uk-UA" sz="2400" spc="-1" strike="noStrike">
              <a:latin typeface="Arial"/>
            </a:endParaRPr>
          </a:p>
          <a:p>
            <a:r>
              <a:rPr b="0" lang="uk-UA" sz="2400" spc="-1" strike="noStrike">
                <a:solidFill>
                  <a:srgbClr val="00a933"/>
                </a:solidFill>
                <a:latin typeface="Arial"/>
              </a:rPr>
              <a:t>     </a:t>
            </a:r>
            <a:r>
              <a:rPr b="0" lang="uk-UA" sz="2400" spc="-1" strike="noStrike">
                <a:solidFill>
                  <a:srgbClr val="00a933"/>
                </a:solidFill>
                <a:latin typeface="Arial"/>
              </a:rPr>
              <a:t>&lt;p&gt;This is a paragraph.&lt;/p&gt;</a:t>
            </a:r>
            <a:endParaRPr b="0" lang="uk-UA" sz="2400" spc="-1" strike="noStrike">
              <a:latin typeface="Arial"/>
            </a:endParaRPr>
          </a:p>
          <a:p>
            <a:r>
              <a:rPr b="0" lang="uk-UA" sz="2400" spc="-1" strike="noStrike">
                <a:solidFill>
                  <a:srgbClr val="00a933"/>
                </a:solidFill>
                <a:latin typeface="Arial"/>
              </a:rPr>
              <a:t>&lt;/section&gt;</a:t>
            </a:r>
            <a:endParaRPr b="0" lang="uk-UA"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111</TotalTime>
  <Application>LibreOffice/6.4.6.2$Linux_X86_64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uk-UA</dc:language>
  <cp:lastModifiedBy/>
  <dcterms:modified xsi:type="dcterms:W3CDTF">2021-01-31T00:46:42Z</dcterms:modified>
  <cp:revision>16</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