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4846-626D-4333-B81F-78C903265C3D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6011-41D8-49B6-B408-50F5DEDE5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183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4846-626D-4333-B81F-78C903265C3D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6011-41D8-49B6-B408-50F5DEDE5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795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4846-626D-4333-B81F-78C903265C3D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6011-41D8-49B6-B408-50F5DEDE5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81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4846-626D-4333-B81F-78C903265C3D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6011-41D8-49B6-B408-50F5DEDE5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453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4846-626D-4333-B81F-78C903265C3D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6011-41D8-49B6-B408-50F5DEDE5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230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4846-626D-4333-B81F-78C903265C3D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6011-41D8-49B6-B408-50F5DEDE5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111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4846-626D-4333-B81F-78C903265C3D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6011-41D8-49B6-B408-50F5DEDE5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664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4846-626D-4333-B81F-78C903265C3D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6011-41D8-49B6-B408-50F5DEDE5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588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4846-626D-4333-B81F-78C903265C3D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6011-41D8-49B6-B408-50F5DEDE5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167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4846-626D-4333-B81F-78C903265C3D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6011-41D8-49B6-B408-50F5DEDE5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8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4846-626D-4333-B81F-78C903265C3D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6011-41D8-49B6-B408-50F5DEDE5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75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14846-626D-4333-B81F-78C903265C3D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76011-41D8-49B6-B408-50F5DEDE58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31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Strumienie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7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err="1" smtClean="0"/>
              <a:t>FindFirst</a:t>
            </a:r>
            <a:r>
              <a:rPr lang="pl-PL" b="1" dirty="0" smtClean="0"/>
              <a:t>, </a:t>
            </a:r>
            <a:r>
              <a:rPr lang="pl-PL" b="1" dirty="0" err="1" smtClean="0"/>
              <a:t>AnyMatch,AllMatch,NoneMatch</a:t>
            </a:r>
            <a:r>
              <a:rPr lang="pl-PL" b="1" dirty="0" smtClean="0"/>
              <a:t/>
            </a:r>
            <a:br>
              <a:rPr lang="pl-PL" b="1" dirty="0" smtClean="0"/>
            </a:br>
            <a:endParaRPr lang="pl-PL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62" y="1196752"/>
            <a:ext cx="6124601" cy="488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84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Reduce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Metoda </a:t>
            </a:r>
            <a:r>
              <a:rPr lang="pl-PL" b="1" dirty="0"/>
              <a:t>terminalna</a:t>
            </a:r>
            <a:r>
              <a:rPr lang="pl-PL" dirty="0"/>
              <a:t>. Redukuje strumień do jednej, konkretnej </a:t>
            </a:r>
            <a:r>
              <a:rPr lang="pl-PL" dirty="0" err="1"/>
              <a:t>wartości.Można</a:t>
            </a:r>
            <a:r>
              <a:rPr lang="pl-PL" dirty="0"/>
              <a:t> użyć do wyszukiwania </a:t>
            </a:r>
            <a:r>
              <a:rPr lang="pl-PL" dirty="0" err="1"/>
              <a:t>min,max</a:t>
            </a:r>
            <a:r>
              <a:rPr lang="pl-PL" dirty="0"/>
              <a:t> czy do łączenia stringów.</a:t>
            </a:r>
          </a:p>
          <a:p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8" y="3933056"/>
            <a:ext cx="72199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74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58269"/>
            <a:ext cx="77152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93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 smtClean="0"/>
              <a:t>Collect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Metoda terminalna</a:t>
            </a:r>
            <a:r>
              <a:rPr lang="pl-PL" dirty="0"/>
              <a:t>, jest to specjalny typ </a:t>
            </a:r>
            <a:r>
              <a:rPr lang="pl-PL" dirty="0" err="1"/>
              <a:t>reduce</a:t>
            </a:r>
            <a:r>
              <a:rPr lang="pl-PL" dirty="0"/>
              <a:t>, który pozwala nam np. na zebranie wszystkich elementów w listę.</a:t>
            </a:r>
          </a:p>
          <a:p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34492"/>
            <a:ext cx="75628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66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 smtClean="0"/>
              <a:t>Collect</a:t>
            </a:r>
            <a:endParaRPr lang="pl-PL" b="1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886744"/>
            <a:ext cx="72580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50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Limit, skip, </a:t>
            </a:r>
            <a:r>
              <a:rPr lang="pl-PL" b="1" dirty="0" err="1"/>
              <a:t>distinct,sorted</a:t>
            </a:r>
            <a:r>
              <a:rPr lang="pl-PL" b="1" dirty="0"/>
              <a:t>, </a:t>
            </a:r>
            <a:r>
              <a:rPr lang="pl-PL" b="1" dirty="0" err="1" smtClean="0"/>
              <a:t>count</a:t>
            </a:r>
            <a:endParaRPr lang="pl-P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6" y="2564904"/>
            <a:ext cx="7077249" cy="234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11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Strumienie typów </a:t>
            </a:r>
            <a:r>
              <a:rPr lang="pl-PL" b="1" dirty="0" smtClean="0"/>
              <a:t>prymitywnych</a:t>
            </a:r>
            <a:endParaRPr lang="pl-PL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60" y="1600200"/>
            <a:ext cx="692307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2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Stream</a:t>
            </a:r>
            <a:r>
              <a:rPr lang="pl-PL" dirty="0" smtClean="0"/>
              <a:t> API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To zestaw metod do strumieniowego przetwarzania danych.</a:t>
            </a:r>
          </a:p>
          <a:p>
            <a:r>
              <a:rPr lang="pl-PL" dirty="0"/>
              <a:t>Po </a:t>
            </a:r>
            <a:r>
              <a:rPr lang="pl-PL" dirty="0" err="1"/>
              <a:t>streamie</a:t>
            </a:r>
            <a:r>
              <a:rPr lang="pl-PL" dirty="0"/>
              <a:t> możemy przejechać się tylko raz czyli inaczej niż w kolekcjach.</a:t>
            </a:r>
          </a:p>
          <a:p>
            <a:pPr marL="0" indent="0">
              <a:buNone/>
            </a:pPr>
            <a:r>
              <a:rPr lang="pl-PL" b="1" dirty="0" smtClean="0"/>
              <a:t>	Z </a:t>
            </a:r>
            <a:r>
              <a:rPr lang="pl-PL" b="1" dirty="0"/>
              <a:t>czego składa się strumień</a:t>
            </a:r>
            <a:endParaRPr lang="pl-PL" dirty="0"/>
          </a:p>
          <a:p>
            <a:r>
              <a:rPr lang="pl-PL" dirty="0"/>
              <a:t>Pobranie danych, Operacje </a:t>
            </a:r>
            <a:r>
              <a:rPr lang="pl-PL" b="1" dirty="0"/>
              <a:t>pośrednie</a:t>
            </a:r>
            <a:r>
              <a:rPr lang="pl-PL" dirty="0"/>
              <a:t>, Operacje </a:t>
            </a:r>
            <a:r>
              <a:rPr lang="pl-PL" b="1" dirty="0"/>
              <a:t>terminalne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99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7" y="2924944"/>
            <a:ext cx="8231886" cy="17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Generowanie wartości dla </a:t>
            </a:r>
            <a:r>
              <a:rPr lang="pl-PL" dirty="0" smtClean="0"/>
              <a:t>strumieni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49" y="1268760"/>
            <a:ext cx="7051359" cy="485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Generowanie wartości dla strumieni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45" y="2564904"/>
            <a:ext cx="7344979" cy="241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9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Filter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Filter</a:t>
            </a:r>
            <a:r>
              <a:rPr lang="pl-PL" dirty="0"/>
              <a:t> to </a:t>
            </a:r>
            <a:r>
              <a:rPr lang="pl-PL" b="1" dirty="0"/>
              <a:t>operacja pośrednia</a:t>
            </a:r>
            <a:r>
              <a:rPr lang="pl-PL" dirty="0"/>
              <a:t> na strumieniach. </a:t>
            </a:r>
            <a:r>
              <a:rPr lang="pl-PL" dirty="0" err="1"/>
              <a:t>Filter</a:t>
            </a:r>
            <a:r>
              <a:rPr lang="pl-PL" dirty="0"/>
              <a:t> przyjmuje jako argument </a:t>
            </a:r>
            <a:r>
              <a:rPr lang="pl-PL" dirty="0" err="1"/>
              <a:t>Predicate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74009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4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Map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Map to </a:t>
            </a:r>
            <a:r>
              <a:rPr lang="pl-PL" b="1" dirty="0"/>
              <a:t>operacja pośrednia</a:t>
            </a:r>
            <a:r>
              <a:rPr lang="pl-PL" dirty="0"/>
              <a:t> na strumieniach. Map przyjmuje jako argument </a:t>
            </a:r>
            <a:r>
              <a:rPr lang="pl-PL" dirty="0" err="1"/>
              <a:t>Function</a:t>
            </a:r>
            <a:r>
              <a:rPr lang="pl-PL" dirty="0"/>
              <a:t>.</a:t>
            </a:r>
          </a:p>
          <a:p>
            <a:r>
              <a:rPr lang="pl-PL" b="1" dirty="0"/>
              <a:t>Map i </a:t>
            </a:r>
            <a:r>
              <a:rPr lang="pl-PL" b="1" dirty="0" err="1"/>
              <a:t>Filter</a:t>
            </a:r>
            <a:r>
              <a:rPr lang="pl-PL" dirty="0"/>
              <a:t> można stosować wiele razy i na przemian.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63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ForEach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ForEach</a:t>
            </a:r>
            <a:r>
              <a:rPr lang="pl-PL" dirty="0"/>
              <a:t> </a:t>
            </a:r>
            <a:r>
              <a:rPr lang="pl-PL" b="1" dirty="0"/>
              <a:t>to metoda terminalna</a:t>
            </a:r>
            <a:r>
              <a:rPr lang="pl-PL" dirty="0"/>
              <a:t>, która kończy używanie strumienia</a:t>
            </a:r>
          </a:p>
        </p:txBody>
      </p:sp>
    </p:spTree>
    <p:extLst>
      <p:ext uri="{BB962C8B-B14F-4D97-AF65-F5344CB8AC3E}">
        <p14:creationId xmlns:p14="http://schemas.microsoft.com/office/powerpoint/2010/main" val="2924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err="1"/>
              <a:t>FindFirst</a:t>
            </a:r>
            <a:r>
              <a:rPr lang="pl-PL" b="1" dirty="0"/>
              <a:t>, </a:t>
            </a:r>
            <a:r>
              <a:rPr lang="pl-PL" b="1" dirty="0" err="1"/>
              <a:t>AnyMatch,AllMatch,NoneMatch</a:t>
            </a:r>
            <a:r>
              <a:rPr lang="pl-PL" b="1" dirty="0"/>
              <a:t/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Wszystkie trzy to </a:t>
            </a:r>
            <a:r>
              <a:rPr lang="pl-PL" b="1" dirty="0"/>
              <a:t>metody terminalne</a:t>
            </a:r>
            <a:r>
              <a:rPr lang="pl-PL" dirty="0"/>
              <a:t>, które po wykonaniu swoich zadań zamykają strumień.</a:t>
            </a:r>
          </a:p>
          <a:p>
            <a:r>
              <a:rPr lang="pl-PL" dirty="0"/>
              <a:t>Wyświetlimy imię pierwszego studenta, którego wiek przekracza 30 lat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97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165</Words>
  <Application>Microsoft Office PowerPoint</Application>
  <PresentationFormat>Pokaz na ekranie (4:3)</PresentationFormat>
  <Paragraphs>27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Motyw pakietu Office</vt:lpstr>
      <vt:lpstr>Strumienie</vt:lpstr>
      <vt:lpstr>Stream API</vt:lpstr>
      <vt:lpstr>Przykład</vt:lpstr>
      <vt:lpstr>Generowanie wartości dla strumieni</vt:lpstr>
      <vt:lpstr>Generowanie wartości dla strumieni</vt:lpstr>
      <vt:lpstr>Filter</vt:lpstr>
      <vt:lpstr>Map</vt:lpstr>
      <vt:lpstr>ForEach</vt:lpstr>
      <vt:lpstr>FindFirst, AnyMatch,AllMatch,NoneMatch </vt:lpstr>
      <vt:lpstr>FindFirst, AnyMatch,AllMatch,NoneMatch </vt:lpstr>
      <vt:lpstr>Reduce</vt:lpstr>
      <vt:lpstr>Prezentacja programu PowerPoint</vt:lpstr>
      <vt:lpstr>Collect</vt:lpstr>
      <vt:lpstr>Collect</vt:lpstr>
      <vt:lpstr>Limit, skip, distinct,sorted, count</vt:lpstr>
      <vt:lpstr>Strumienie typów prymitywnych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Strumienie</dc:title>
  <dc:creator>Użytkownik systemu Windows</dc:creator>
  <cp:lastModifiedBy>Użytkownik systemu Windows</cp:lastModifiedBy>
  <cp:revision>2</cp:revision>
  <dcterms:created xsi:type="dcterms:W3CDTF">2019-01-18T22:12:03Z</dcterms:created>
  <dcterms:modified xsi:type="dcterms:W3CDTF">2019-01-18T22:23:15Z</dcterms:modified>
</cp:coreProperties>
</file>