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61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540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81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406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03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76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98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19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18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64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3650-E544-4AE6-889F-2F359E39D22B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CB81-C02A-4CE4-B4AB-9F810FE06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4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Programowanie funkcyjne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err="1" smtClean="0"/>
              <a:t>Predicate</a:t>
            </a:r>
            <a:r>
              <a:rPr lang="pl-PL" dirty="0" smtClean="0"/>
              <a:t> i metoda test(T)</a:t>
            </a:r>
            <a:endParaRPr lang="pl-PL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471935" cy="29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8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err="1" smtClean="0"/>
              <a:t>Predicate</a:t>
            </a:r>
            <a:r>
              <a:rPr lang="pl-PL" dirty="0" smtClean="0"/>
              <a:t> i metoda test(T)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11" y="1412776"/>
            <a:ext cx="7523754" cy="47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00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err="1" smtClean="0"/>
              <a:t>Predicate</a:t>
            </a:r>
            <a:r>
              <a:rPr lang="pl-PL" dirty="0" smtClean="0"/>
              <a:t> i metoda test(T)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4969"/>
            <a:ext cx="8229600" cy="31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Interfejs </a:t>
            </a:r>
            <a:r>
              <a:rPr lang="pl-PL" b="1" dirty="0"/>
              <a:t>Consumer</a:t>
            </a:r>
            <a:r>
              <a:rPr lang="pl-PL" dirty="0"/>
              <a:t> i metoda </a:t>
            </a:r>
            <a:r>
              <a:rPr lang="pl-PL" dirty="0" err="1"/>
              <a:t>accept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793"/>
            <a:ext cx="8229600" cy="437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0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Interfejs </a:t>
            </a:r>
            <a:r>
              <a:rPr lang="pl-PL" b="1" dirty="0" smtClean="0"/>
              <a:t>Consumer</a:t>
            </a:r>
            <a:r>
              <a:rPr lang="pl-PL" dirty="0" smtClean="0"/>
              <a:t> i metoda </a:t>
            </a:r>
            <a:r>
              <a:rPr lang="pl-PL" dirty="0" err="1" smtClean="0"/>
              <a:t>accept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9" y="1600200"/>
            <a:ext cx="73119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5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Interfejs </a:t>
            </a:r>
            <a:r>
              <a:rPr lang="pl-PL" b="1" dirty="0" smtClean="0"/>
              <a:t>Consumer</a:t>
            </a:r>
            <a:r>
              <a:rPr lang="pl-PL" dirty="0" smtClean="0"/>
              <a:t> i metoda </a:t>
            </a:r>
            <a:r>
              <a:rPr lang="pl-PL" dirty="0" err="1" smtClean="0"/>
              <a:t>accept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39222"/>
            <a:ext cx="8229600" cy="20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39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Interfejs </a:t>
            </a:r>
            <a:r>
              <a:rPr lang="pl-PL" b="1" dirty="0" smtClean="0"/>
              <a:t>Consumer</a:t>
            </a:r>
            <a:r>
              <a:rPr lang="pl-PL" dirty="0" smtClean="0"/>
              <a:t> i metoda </a:t>
            </a:r>
            <a:r>
              <a:rPr lang="pl-PL" dirty="0" err="1" smtClean="0"/>
              <a:t>accept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9851"/>
            <a:ext cx="8229600" cy="260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06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Interfejs </a:t>
            </a:r>
            <a:r>
              <a:rPr lang="pl-PL" b="1" dirty="0"/>
              <a:t>Supplier</a:t>
            </a:r>
            <a:r>
              <a:rPr lang="pl-PL" dirty="0"/>
              <a:t> i metoda </a:t>
            </a:r>
            <a:r>
              <a:rPr lang="pl-PL" dirty="0" err="1"/>
              <a:t>get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70" y="1600200"/>
            <a:ext cx="76720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20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smtClean="0"/>
              <a:t>Supplier</a:t>
            </a:r>
            <a:r>
              <a:rPr lang="pl-PL" dirty="0" smtClean="0"/>
              <a:t> i metoda </a:t>
            </a:r>
            <a:r>
              <a:rPr lang="pl-PL" dirty="0" err="1" smtClean="0"/>
              <a:t>get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1819"/>
            <a:ext cx="8229600" cy="314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9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smtClean="0"/>
              <a:t>Supplier</a:t>
            </a:r>
            <a:r>
              <a:rPr lang="pl-PL" dirty="0" smtClean="0"/>
              <a:t> i metoda </a:t>
            </a:r>
            <a:r>
              <a:rPr lang="pl-PL" dirty="0" err="1" smtClean="0"/>
              <a:t>get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9876"/>
            <a:ext cx="8229600" cy="31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7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46876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Programowanie funkcyjne jest jedną z </a:t>
            </a:r>
            <a:r>
              <a:rPr lang="pl-PL" b="1" dirty="0"/>
              <a:t>metodyk </a:t>
            </a:r>
            <a:r>
              <a:rPr lang="pl-PL" dirty="0"/>
              <a:t>(zasad i wytycznych) </a:t>
            </a:r>
            <a:r>
              <a:rPr lang="pl-PL" b="1" dirty="0"/>
              <a:t>programowania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79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</a:t>
            </a:r>
            <a:r>
              <a:rPr lang="pl-PL" b="1" dirty="0" err="1"/>
              <a:t>Function</a:t>
            </a:r>
            <a:r>
              <a:rPr lang="pl-PL" dirty="0"/>
              <a:t> i metoda </a:t>
            </a:r>
            <a:r>
              <a:rPr lang="pl-PL" dirty="0" err="1"/>
              <a:t>apply</a:t>
            </a:r>
            <a:r>
              <a:rPr lang="pl-PL" dirty="0"/>
              <a:t>()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9" y="1600200"/>
            <a:ext cx="78158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19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err="1" smtClean="0"/>
              <a:t>Function</a:t>
            </a:r>
            <a:r>
              <a:rPr lang="pl-PL" dirty="0" smtClean="0"/>
              <a:t> i metoda </a:t>
            </a:r>
            <a:r>
              <a:rPr lang="pl-PL" dirty="0" err="1" smtClean="0"/>
              <a:t>apply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20044"/>
            <a:ext cx="81629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10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przydatne interfejsy</a:t>
            </a:r>
            <a:endParaRPr lang="pl-PL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8156"/>
            <a:ext cx="82296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49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Method </a:t>
            </a:r>
            <a:r>
              <a:rPr lang="pl-PL" dirty="0" err="1" smtClean="0"/>
              <a:t>references</a:t>
            </a:r>
            <a:endParaRPr lang="pl-PL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2010569"/>
            <a:ext cx="7038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89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Optional</a:t>
            </a:r>
            <a:r>
              <a:rPr lang="pl-PL" dirty="0"/>
              <a:t> i metoda </a:t>
            </a:r>
            <a:r>
              <a:rPr lang="pl-PL" dirty="0" err="1"/>
              <a:t>get</a:t>
            </a:r>
            <a:r>
              <a:rPr lang="pl-PL" dirty="0"/>
              <a:t>()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62931"/>
            <a:ext cx="6800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2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b="1" dirty="0" err="1" smtClean="0"/>
              <a:t>Optional</a:t>
            </a:r>
            <a:r>
              <a:rPr lang="pl-PL" dirty="0" smtClean="0"/>
              <a:t> i metoda </a:t>
            </a:r>
            <a:r>
              <a:rPr lang="pl-PL" dirty="0" err="1" smtClean="0"/>
              <a:t>get</a:t>
            </a:r>
            <a:r>
              <a:rPr lang="pl-PL" dirty="0" smtClean="0"/>
              <a:t>()</a:t>
            </a:r>
            <a:endParaRPr lang="pl-PL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033184"/>
            <a:ext cx="5112568" cy="509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01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Zasady programowania funkcyjnego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pl-PL" dirty="0" smtClean="0"/>
              <a:t>Nasze </a:t>
            </a:r>
            <a:r>
              <a:rPr lang="pl-PL" dirty="0"/>
              <a:t>klasy powinny być </a:t>
            </a:r>
            <a:r>
              <a:rPr lang="pl-PL" dirty="0" err="1"/>
              <a:t>immutable</a:t>
            </a:r>
            <a:r>
              <a:rPr lang="pl-PL" dirty="0"/>
              <a:t> czyli dajemy </a:t>
            </a:r>
            <a:r>
              <a:rPr lang="pl-PL" b="1" dirty="0" err="1"/>
              <a:t>final</a:t>
            </a:r>
            <a:r>
              <a:rPr lang="pl-PL" b="1" dirty="0"/>
              <a:t> </a:t>
            </a:r>
            <a:r>
              <a:rPr lang="pl-PL" dirty="0"/>
              <a:t>(nie będzie więc dziedziczenia).</a:t>
            </a:r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Pola składowe klasy są </a:t>
            </a:r>
            <a:r>
              <a:rPr lang="pl-PL" b="1" dirty="0"/>
              <a:t>inicjalizowane w konstruktorze.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pl-PL" dirty="0" smtClean="0"/>
              <a:t> </a:t>
            </a:r>
            <a:r>
              <a:rPr lang="pl-PL" b="1" dirty="0" smtClean="0"/>
              <a:t>Nie </a:t>
            </a:r>
            <a:r>
              <a:rPr lang="pl-PL" dirty="0"/>
              <a:t>tworzymy </a:t>
            </a:r>
            <a:r>
              <a:rPr lang="pl-PL" b="1" dirty="0"/>
              <a:t>seterów</a:t>
            </a:r>
            <a:r>
              <a:rPr lang="pl-PL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Aby przeczytać wartości pól składowych tworzymy </a:t>
            </a:r>
            <a:r>
              <a:rPr lang="pl-PL" b="1" dirty="0" err="1"/>
              <a:t>getery</a:t>
            </a:r>
            <a:r>
              <a:rPr lang="pl-PL" b="1" dirty="0"/>
              <a:t>.</a:t>
            </a:r>
            <a:endParaRPr lang="pl-PL" dirty="0"/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Metody są czyste. Nie modyfikują stanów innych obiektów.</a:t>
            </a:r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Jeśli modyfikujemy jednak obiekt, to zwracamy już inny obiekt, jego kopię.</a:t>
            </a:r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Unikamy </a:t>
            </a:r>
            <a:r>
              <a:rPr lang="pl-PL" dirty="0" err="1"/>
              <a:t>nulli</a:t>
            </a:r>
            <a:r>
              <a:rPr lang="pl-PL" dirty="0"/>
              <a:t>. Lepiej zwrócić obiekt klasy </a:t>
            </a:r>
            <a:r>
              <a:rPr lang="pl-PL" dirty="0" err="1"/>
              <a:t>Optional</a:t>
            </a:r>
            <a:r>
              <a:rPr lang="pl-PL" dirty="0"/>
              <a:t>&lt;Klasa&gt; niż </a:t>
            </a:r>
            <a:r>
              <a:rPr lang="pl-PL" dirty="0" err="1"/>
              <a:t>null</a:t>
            </a:r>
            <a:r>
              <a:rPr lang="pl-PL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pl-PL" dirty="0"/>
              <a:t>Metody są tak samo ważne jak klasy. Mogą być parametrami innych metod, a także mogą być przypisywane do zmiennych lokalnych.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7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klasy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276538" cy="356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1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interfejs funkcyjny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taki interfejs, który posiada </a:t>
            </a:r>
            <a:r>
              <a:rPr lang="pl-PL" b="1" dirty="0"/>
              <a:t>tylko jedną metodę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Przykłady</a:t>
            </a:r>
            <a:r>
              <a:rPr lang="pl-PL" dirty="0"/>
              <a:t>:</a:t>
            </a:r>
          </a:p>
          <a:p>
            <a:pPr lvl="0"/>
            <a:r>
              <a:rPr lang="pl-PL" dirty="0"/>
              <a:t>Metoda run() z interfejsu </a:t>
            </a:r>
            <a:r>
              <a:rPr lang="pl-PL" dirty="0" err="1"/>
              <a:t>Runnable</a:t>
            </a:r>
            <a:r>
              <a:rPr lang="pl-PL" dirty="0"/>
              <a:t> </a:t>
            </a:r>
          </a:p>
          <a:p>
            <a:pPr lvl="0"/>
            <a:r>
              <a:rPr lang="pl-PL" dirty="0"/>
              <a:t>Metoda </a:t>
            </a:r>
            <a:r>
              <a:rPr lang="pl-PL" dirty="0" err="1"/>
              <a:t>compareTo</a:t>
            </a:r>
            <a:r>
              <a:rPr lang="pl-PL" dirty="0"/>
              <a:t>() z interfejsu </a:t>
            </a:r>
            <a:r>
              <a:rPr lang="pl-PL" dirty="0" err="1"/>
              <a:t>Comparable</a:t>
            </a:r>
            <a:r>
              <a:rPr lang="pl-PL" dirty="0"/>
              <a:t> </a:t>
            </a:r>
          </a:p>
          <a:p>
            <a:r>
              <a:rPr lang="pl-PL" dirty="0"/>
              <a:t>Interfejsy funkcyjne najlepiej oznaczać adnotacją </a:t>
            </a:r>
            <a:r>
              <a:rPr lang="pl-PL" b="1" dirty="0"/>
              <a:t>@</a:t>
            </a:r>
            <a:r>
              <a:rPr lang="pl-PL" b="1" dirty="0" err="1"/>
              <a:t>FunctionalInterface</a:t>
            </a:r>
            <a:r>
              <a:rPr lang="pl-PL" b="1" dirty="0"/>
              <a:t>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45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funkcyjny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184575" cy="285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9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Wyrażenia lambda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Są to anonimowe metody, bo nie mają nazwy.</a:t>
            </a:r>
          </a:p>
          <a:p>
            <a:r>
              <a:rPr lang="pl-PL" dirty="0"/>
              <a:t>Mogą zastąpić każdy interfejs funkcyjny</a:t>
            </a:r>
          </a:p>
          <a:p>
            <a:r>
              <a:rPr lang="pl-PL" dirty="0"/>
              <a:t>(String s)-&gt;{</a:t>
            </a:r>
            <a:r>
              <a:rPr lang="pl-PL" dirty="0" err="1"/>
              <a:t>sout</a:t>
            </a:r>
            <a:r>
              <a:rPr lang="pl-PL" dirty="0"/>
              <a:t> ( c );};</a:t>
            </a:r>
          </a:p>
          <a:p>
            <a:r>
              <a:rPr lang="pl-PL" dirty="0" err="1"/>
              <a:t>Runnable</a:t>
            </a:r>
            <a:r>
              <a:rPr lang="pl-PL" dirty="0"/>
              <a:t> r</a:t>
            </a:r>
            <a:r>
              <a:rPr lang="pl-PL" dirty="0" smtClean="0"/>
              <a:t>=()-&gt;</a:t>
            </a:r>
            <a:r>
              <a:rPr lang="pl-PL" dirty="0" err="1" smtClean="0"/>
              <a:t>sout</a:t>
            </a:r>
            <a:r>
              <a:rPr lang="pl-PL" dirty="0" smtClean="0"/>
              <a:t> </a:t>
            </a:r>
            <a:r>
              <a:rPr lang="pl-PL" dirty="0"/>
              <a:t>( a);</a:t>
            </a:r>
          </a:p>
          <a:p>
            <a:r>
              <a:rPr lang="pl-PL" dirty="0"/>
              <a:t>Jeśli metoda coś zwraca, to i tak tego nie piszemy z prawej strony, </a:t>
            </a:r>
            <a:r>
              <a:rPr lang="pl-PL" b="1" dirty="0"/>
              <a:t>bo domyślnie jest return</a:t>
            </a:r>
            <a:r>
              <a:rPr lang="pl-PL" dirty="0"/>
              <a:t>.</a:t>
            </a:r>
          </a:p>
          <a:p>
            <a:r>
              <a:rPr lang="pl-PL" dirty="0"/>
              <a:t>Nie trzeba nawet pisać jak jest typ zmiennej z lewej. Java powinna się domyślić ;)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79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</a:t>
            </a:r>
            <a:r>
              <a:rPr lang="pl-PL" dirty="0" err="1"/>
              <a:t>Predicate</a:t>
            </a:r>
            <a:r>
              <a:rPr lang="pl-PL" dirty="0"/>
              <a:t> i metoda test(T)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Pomaga przy sekwencyjnym przetwarzaniu danych.</a:t>
            </a:r>
          </a:p>
          <a:p>
            <a:pPr lvl="0"/>
            <a:r>
              <a:rPr lang="pl-PL" dirty="0"/>
              <a:t>Na podstawie obiektu zwraca nam </a:t>
            </a:r>
            <a:r>
              <a:rPr lang="pl-PL" dirty="0" err="1"/>
              <a:t>Booleana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848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b="1" dirty="0" err="1" smtClean="0"/>
              <a:t>Predicate</a:t>
            </a:r>
            <a:r>
              <a:rPr lang="pl-PL" dirty="0" smtClean="0"/>
              <a:t> i metoda test(T)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2" y="1600200"/>
            <a:ext cx="68809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3252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333</Words>
  <Application>Microsoft Office PowerPoint</Application>
  <PresentationFormat>Pokaz na ekranie (4:3)</PresentationFormat>
  <Paragraphs>46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Motyw pakietu Office</vt:lpstr>
      <vt:lpstr>Programowanie funkcyjne</vt:lpstr>
      <vt:lpstr>Prezentacja programu PowerPoint</vt:lpstr>
      <vt:lpstr>Zasady programowania funkcyjnego</vt:lpstr>
      <vt:lpstr>Przykład klasy</vt:lpstr>
      <vt:lpstr>Co to jest interfejs funkcyjny</vt:lpstr>
      <vt:lpstr>Interfejs funkcyjny</vt:lpstr>
      <vt:lpstr>Wyrażenia lambda</vt:lpstr>
      <vt:lpstr>Interfejs Predicate i metoda test(T)</vt:lpstr>
      <vt:lpstr>Interfejs Predicate i metoda test(T)</vt:lpstr>
      <vt:lpstr>Interfejs Predicate i metoda test(T)</vt:lpstr>
      <vt:lpstr>Interfejs Predicate i metoda test(T)</vt:lpstr>
      <vt:lpstr>Interfejs Predicate i metoda test(T)</vt:lpstr>
      <vt:lpstr>Interfejs Consumer i metoda accept()</vt:lpstr>
      <vt:lpstr>Interfejs Consumer i metoda accept()</vt:lpstr>
      <vt:lpstr>Interfejs Consumer i metoda accept()</vt:lpstr>
      <vt:lpstr>Interfejs Consumer i metoda accept()</vt:lpstr>
      <vt:lpstr>Interfejs Supplier i metoda get()</vt:lpstr>
      <vt:lpstr>Interfejs Supplier i metoda get()</vt:lpstr>
      <vt:lpstr>Interfejs Supplier i metoda get()</vt:lpstr>
      <vt:lpstr>Interfejs Function i metoda apply()</vt:lpstr>
      <vt:lpstr>Interfejs Function i metoda apply()</vt:lpstr>
      <vt:lpstr>Inne przydatne interfejsy</vt:lpstr>
      <vt:lpstr>Method references</vt:lpstr>
      <vt:lpstr>Optional i metoda get()</vt:lpstr>
      <vt:lpstr>Optional i metoda get()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funkcyjne</dc:title>
  <dc:creator>Użytkownik systemu Windows</dc:creator>
  <cp:lastModifiedBy>Użytkownik systemu Windows</cp:lastModifiedBy>
  <cp:revision>5</cp:revision>
  <dcterms:created xsi:type="dcterms:W3CDTF">2019-01-18T21:48:12Z</dcterms:created>
  <dcterms:modified xsi:type="dcterms:W3CDTF">2019-01-18T22:11:58Z</dcterms:modified>
</cp:coreProperties>
</file>