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853B-DB72-4DEF-B01A-01B7CD93D793}" type="datetimeFigureOut">
              <a:rPr kumimoji="1" lang="ja-JP" altLang="en-US" smtClean="0"/>
              <a:t>2013/12/19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4E55-B7DD-4559-96C3-E29C22AD98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83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853B-DB72-4DEF-B01A-01B7CD93D793}" type="datetimeFigureOut">
              <a:rPr kumimoji="1" lang="ja-JP" altLang="en-US" smtClean="0"/>
              <a:t>2013/12/19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4E55-B7DD-4559-96C3-E29C22AD98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99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853B-DB72-4DEF-B01A-01B7CD93D793}" type="datetimeFigureOut">
              <a:rPr kumimoji="1" lang="ja-JP" altLang="en-US" smtClean="0"/>
              <a:t>2013/12/19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4E55-B7DD-4559-96C3-E29C22AD98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33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853B-DB72-4DEF-B01A-01B7CD93D793}" type="datetimeFigureOut">
              <a:rPr kumimoji="1" lang="ja-JP" altLang="en-US" smtClean="0"/>
              <a:t>2013/12/19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4E55-B7DD-4559-96C3-E29C22AD98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90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853B-DB72-4DEF-B01A-01B7CD93D793}" type="datetimeFigureOut">
              <a:rPr kumimoji="1" lang="ja-JP" altLang="en-US" smtClean="0"/>
              <a:t>2013/12/19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4E55-B7DD-4559-96C3-E29C22AD98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14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853B-DB72-4DEF-B01A-01B7CD93D793}" type="datetimeFigureOut">
              <a:rPr kumimoji="1" lang="ja-JP" altLang="en-US" smtClean="0"/>
              <a:t>2013/12/19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4E55-B7DD-4559-96C3-E29C22AD98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39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853B-DB72-4DEF-B01A-01B7CD93D793}" type="datetimeFigureOut">
              <a:rPr kumimoji="1" lang="ja-JP" altLang="en-US" smtClean="0"/>
              <a:t>2013/12/19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4E55-B7DD-4559-96C3-E29C22AD98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11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853B-DB72-4DEF-B01A-01B7CD93D793}" type="datetimeFigureOut">
              <a:rPr kumimoji="1" lang="ja-JP" altLang="en-US" smtClean="0"/>
              <a:t>2013/12/19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4E55-B7DD-4559-96C3-E29C22AD98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64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853B-DB72-4DEF-B01A-01B7CD93D793}" type="datetimeFigureOut">
              <a:rPr kumimoji="1" lang="ja-JP" altLang="en-US" smtClean="0"/>
              <a:t>2013/12/19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4E55-B7DD-4559-96C3-E29C22AD98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79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853B-DB72-4DEF-B01A-01B7CD93D793}" type="datetimeFigureOut">
              <a:rPr kumimoji="1" lang="ja-JP" altLang="en-US" smtClean="0"/>
              <a:t>2013/12/19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4E55-B7DD-4559-96C3-E29C22AD98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41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853B-DB72-4DEF-B01A-01B7CD93D793}" type="datetimeFigureOut">
              <a:rPr kumimoji="1" lang="ja-JP" altLang="en-US" smtClean="0"/>
              <a:t>2013/12/19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4E55-B7DD-4559-96C3-E29C22AD98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56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C853B-DB72-4DEF-B01A-01B7CD93D793}" type="datetimeFigureOut">
              <a:rPr kumimoji="1" lang="ja-JP" altLang="en-US" smtClean="0"/>
              <a:t>2013/12/19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04E55-B7DD-4559-96C3-E29C22AD98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12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-458138" y="188640"/>
            <a:ext cx="2520280" cy="550912"/>
          </a:xfrm>
        </p:spPr>
        <p:txBody>
          <a:bodyPr>
            <a:normAutofit fontScale="62500" lnSpcReduction="20000"/>
          </a:bodyPr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画面遷移図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sz="1900" dirty="0" smtClean="0">
                <a:solidFill>
                  <a:schemeClr val="tx1"/>
                </a:solidFill>
              </a:rPr>
              <a:t>(2013/12/19 </a:t>
            </a:r>
            <a:r>
              <a:rPr lang="ja-JP" altLang="en-US" sz="1900" dirty="0" smtClean="0">
                <a:solidFill>
                  <a:schemeClr val="tx1"/>
                </a:solidFill>
              </a:rPr>
              <a:t>時点</a:t>
            </a:r>
            <a:r>
              <a:rPr lang="en-US" altLang="ja-JP" sz="1900" dirty="0" smtClean="0">
                <a:solidFill>
                  <a:schemeClr val="tx1"/>
                </a:solidFill>
              </a:rPr>
              <a:t>)</a:t>
            </a:r>
            <a:endParaRPr kumimoji="1" lang="ja-JP" altLang="en-US" sz="1900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95536" y="1357783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50" dirty="0" smtClean="0">
                <a:solidFill>
                  <a:schemeClr val="tx1"/>
                </a:solidFill>
              </a:rPr>
              <a:t>メイン画面：</a:t>
            </a:r>
            <a:endParaRPr lang="en-US" altLang="ja-JP" sz="105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ニュース</a:t>
            </a:r>
            <a:r>
              <a:rPr lang="ja-JP" altLang="en-US" dirty="0">
                <a:solidFill>
                  <a:schemeClr val="tx1"/>
                </a:solidFill>
              </a:rPr>
              <a:t>一覧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283968" y="980728"/>
            <a:ext cx="0" cy="511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2195736" y="2348880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ニュース表示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015716" y="3717032"/>
            <a:ext cx="194421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登録サイト一覧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015716" y="5013176"/>
            <a:ext cx="194421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サイト登録画面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" name="カギ線コネクタ 12"/>
          <p:cNvCxnSpPr>
            <a:endCxn id="7" idx="1"/>
          </p:cNvCxnSpPr>
          <p:nvPr/>
        </p:nvCxnSpPr>
        <p:spPr>
          <a:xfrm rot="16200000" flipH="1">
            <a:off x="1484166" y="1853333"/>
            <a:ext cx="775071" cy="648070"/>
          </a:xfrm>
          <a:prstGeom prst="bentConnector2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endCxn id="8" idx="1"/>
          </p:cNvCxnSpPr>
          <p:nvPr/>
        </p:nvCxnSpPr>
        <p:spPr>
          <a:xfrm rot="16200000" flipH="1">
            <a:off x="337247" y="2254586"/>
            <a:ext cx="2143225" cy="1213714"/>
          </a:xfrm>
          <a:prstGeom prst="bentConnector2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2"/>
            <a:endCxn id="9" idx="0"/>
          </p:cNvCxnSpPr>
          <p:nvPr/>
        </p:nvCxnSpPr>
        <p:spPr>
          <a:xfrm>
            <a:off x="2987824" y="4149080"/>
            <a:ext cx="0" cy="864096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4644008" y="1307652"/>
            <a:ext cx="1368152" cy="90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4644008" y="1373138"/>
            <a:ext cx="1368152" cy="2556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 u="sng" dirty="0" smtClean="0">
                <a:solidFill>
                  <a:schemeClr val="tx1"/>
                </a:solidFill>
              </a:rPr>
              <a:t>[Key]</a:t>
            </a:r>
            <a:r>
              <a:rPr lang="en-US" altLang="ja-JP" sz="1050" dirty="0" smtClean="0">
                <a:solidFill>
                  <a:schemeClr val="tx1"/>
                </a:solidFill>
              </a:rPr>
              <a:t> Theme 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[Reload]</a:t>
            </a:r>
            <a:endParaRPr kumimoji="1" lang="ja-JP" altLang="en-US" sz="1050" u="sng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4644008" y="1628799"/>
            <a:ext cx="1368152" cy="1080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u="sng" dirty="0" smtClean="0">
                <a:solidFill>
                  <a:schemeClr val="tx1"/>
                </a:solidFill>
              </a:rPr>
              <a:t>Feed</a:t>
            </a:r>
            <a:r>
              <a:rPr kumimoji="1" lang="en-US" altLang="ja-JP" sz="1050" dirty="0" smtClean="0">
                <a:solidFill>
                  <a:schemeClr val="tx1"/>
                </a:solidFill>
              </a:rPr>
              <a:t> List 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>
            <a:off x="4716016" y="1916832"/>
            <a:ext cx="12241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4716016" y="2162420"/>
            <a:ext cx="1224136" cy="14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4716016" y="2420888"/>
            <a:ext cx="12241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7214309" y="1307652"/>
            <a:ext cx="1440160" cy="90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7214309" y="1373138"/>
            <a:ext cx="1440160" cy="2556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 u="sng" dirty="0" smtClean="0">
                <a:solidFill>
                  <a:schemeClr val="tx1"/>
                </a:solidFill>
              </a:rPr>
              <a:t>[Back]</a:t>
            </a:r>
            <a:r>
              <a:rPr lang="en-US" altLang="ja-JP" sz="1050" dirty="0" smtClean="0">
                <a:solidFill>
                  <a:schemeClr val="tx1"/>
                </a:solidFill>
              </a:rPr>
              <a:t> Theme 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[Reload]</a:t>
            </a:r>
            <a:endParaRPr kumimoji="1" lang="ja-JP" altLang="en-US" sz="1050" u="sng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7214309" y="1628799"/>
            <a:ext cx="1440160" cy="1080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dirty="0" smtClean="0">
                <a:solidFill>
                  <a:schemeClr val="tx1"/>
                </a:solidFill>
              </a:rPr>
              <a:t>Details of Feeds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フリーフォーム 35"/>
          <p:cNvSpPr/>
          <p:nvPr/>
        </p:nvSpPr>
        <p:spPr>
          <a:xfrm>
            <a:off x="7732921" y="1983323"/>
            <a:ext cx="441845" cy="577969"/>
          </a:xfrm>
          <a:custGeom>
            <a:avLst/>
            <a:gdLst>
              <a:gd name="connsiteX0" fmla="*/ 221893 w 441845"/>
              <a:gd name="connsiteY0" fmla="*/ 0 h 577969"/>
              <a:gd name="connsiteX1" fmla="*/ 6233 w 441845"/>
              <a:gd name="connsiteY1" fmla="*/ 198407 h 577969"/>
              <a:gd name="connsiteX2" fmla="*/ 437553 w 441845"/>
              <a:gd name="connsiteY2" fmla="*/ 353683 h 577969"/>
              <a:gd name="connsiteX3" fmla="*/ 239146 w 441845"/>
              <a:gd name="connsiteY3" fmla="*/ 543464 h 577969"/>
              <a:gd name="connsiteX4" fmla="*/ 239146 w 441845"/>
              <a:gd name="connsiteY4" fmla="*/ 543464 h 577969"/>
              <a:gd name="connsiteX5" fmla="*/ 230519 w 441845"/>
              <a:gd name="connsiteY5" fmla="*/ 577969 h 577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1845" h="577969">
                <a:moveTo>
                  <a:pt x="221893" y="0"/>
                </a:moveTo>
                <a:cubicBezTo>
                  <a:pt x="96091" y="69730"/>
                  <a:pt x="-29710" y="139460"/>
                  <a:pt x="6233" y="198407"/>
                </a:cubicBezTo>
                <a:cubicBezTo>
                  <a:pt x="42176" y="257354"/>
                  <a:pt x="398734" y="296174"/>
                  <a:pt x="437553" y="353683"/>
                </a:cubicBezTo>
                <a:cubicBezTo>
                  <a:pt x="476372" y="411193"/>
                  <a:pt x="239146" y="543464"/>
                  <a:pt x="239146" y="543464"/>
                </a:cubicBezTo>
                <a:lnTo>
                  <a:pt x="239146" y="543464"/>
                </a:lnTo>
                <a:lnTo>
                  <a:pt x="230519" y="57796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7196307" y="2895263"/>
            <a:ext cx="1476164" cy="90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7196307" y="2960749"/>
            <a:ext cx="1476164" cy="2556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 u="sng" dirty="0" smtClean="0">
                <a:solidFill>
                  <a:schemeClr val="tx1"/>
                </a:solidFill>
              </a:rPr>
              <a:t>[Key]</a:t>
            </a:r>
            <a:r>
              <a:rPr lang="en-US" altLang="ja-JP" sz="1050" dirty="0" smtClean="0">
                <a:solidFill>
                  <a:schemeClr val="tx1"/>
                </a:solidFill>
              </a:rPr>
              <a:t> Theme 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[Register]</a:t>
            </a:r>
            <a:endParaRPr kumimoji="1" lang="ja-JP" altLang="en-US" sz="1050" u="sng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7196307" y="3216410"/>
            <a:ext cx="1476164" cy="1080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 dirty="0" smtClean="0">
                <a:solidFill>
                  <a:schemeClr val="tx1"/>
                </a:solidFill>
              </a:rPr>
              <a:t>List of </a:t>
            </a:r>
            <a:r>
              <a:rPr kumimoji="1" lang="en-US" altLang="ja-JP" sz="1050" dirty="0" smtClean="0">
                <a:solidFill>
                  <a:schemeClr val="tx1"/>
                </a:solidFill>
              </a:rPr>
              <a:t> registered </a:t>
            </a:r>
            <a:r>
              <a:rPr kumimoji="1" lang="en-US" altLang="ja-JP" sz="1050" u="sng" dirty="0" smtClean="0">
                <a:solidFill>
                  <a:schemeClr val="tx1"/>
                </a:solidFill>
              </a:rPr>
              <a:t>URL</a:t>
            </a:r>
            <a:endParaRPr kumimoji="1" lang="ja-JP" altLang="en-US" sz="1050" u="sng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7268315" y="3504443"/>
            <a:ext cx="12241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7268315" y="4008499"/>
            <a:ext cx="12241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7228026" y="4908053"/>
            <a:ext cx="1476164" cy="90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7228026" y="4973539"/>
            <a:ext cx="1476164" cy="2556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 u="sng" dirty="0" smtClean="0">
                <a:solidFill>
                  <a:schemeClr val="tx1"/>
                </a:solidFill>
              </a:rPr>
              <a:t>[Back]</a:t>
            </a:r>
            <a:r>
              <a:rPr lang="en-US" altLang="ja-JP" sz="1050" dirty="0" smtClean="0">
                <a:solidFill>
                  <a:schemeClr val="tx1"/>
                </a:solidFill>
              </a:rPr>
              <a:t> Theme </a:t>
            </a:r>
            <a:endParaRPr kumimoji="1" lang="ja-JP" altLang="en-US" sz="1050" u="sng" dirty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7228026" y="5229200"/>
            <a:ext cx="1476164" cy="1080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50" dirty="0" smtClean="0">
                <a:solidFill>
                  <a:schemeClr val="tx1"/>
                </a:solidFill>
              </a:rPr>
              <a:t>URL</a:t>
            </a:r>
          </a:p>
          <a:p>
            <a:pPr algn="ctr"/>
            <a:endParaRPr lang="en-US" altLang="ja-JP" sz="1050" dirty="0">
              <a:solidFill>
                <a:schemeClr val="tx1"/>
              </a:solidFill>
            </a:endParaRPr>
          </a:p>
          <a:p>
            <a:pPr algn="ctr"/>
            <a:endParaRPr kumimoji="1" lang="en-US" altLang="ja-JP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050" u="sng" dirty="0" smtClean="0">
                <a:solidFill>
                  <a:schemeClr val="tx1"/>
                </a:solidFill>
              </a:rPr>
              <a:t>[Register]</a:t>
            </a:r>
            <a:endParaRPr kumimoji="1" lang="en-US" altLang="ja-JP" sz="1050" u="sng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7596336" y="5517232"/>
            <a:ext cx="720080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カギ線コネクタ 57"/>
          <p:cNvCxnSpPr>
            <a:endCxn id="44" idx="1"/>
          </p:cNvCxnSpPr>
          <p:nvPr/>
        </p:nvCxnSpPr>
        <p:spPr>
          <a:xfrm>
            <a:off x="6012160" y="2708920"/>
            <a:ext cx="1184147" cy="10475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7934389" y="4296531"/>
            <a:ext cx="0" cy="611522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6006442" y="1946947"/>
            <a:ext cx="509773" cy="230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u="sng" dirty="0" smtClean="0">
                <a:solidFill>
                  <a:schemeClr val="tx1"/>
                </a:solidFill>
              </a:rPr>
              <a:t>Feed</a:t>
            </a:r>
            <a:endParaRPr kumimoji="1" lang="ja-JP" altLang="en-US" sz="1050" u="sng" dirty="0">
              <a:solidFill>
                <a:schemeClr val="tx1"/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6673829" y="1931999"/>
            <a:ext cx="552567" cy="230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u="sng" dirty="0" smtClean="0">
                <a:solidFill>
                  <a:schemeClr val="tx1"/>
                </a:solidFill>
              </a:rPr>
              <a:t>Back</a:t>
            </a:r>
            <a:endParaRPr kumimoji="1" lang="ja-JP" altLang="en-US" sz="1050" u="sng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24" idx="3"/>
            <a:endCxn id="32" idx="1"/>
          </p:cNvCxnSpPr>
          <p:nvPr/>
        </p:nvCxnSpPr>
        <p:spPr>
          <a:xfrm>
            <a:off x="6012160" y="2168860"/>
            <a:ext cx="120214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6024997" y="2449693"/>
            <a:ext cx="509773" cy="230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u="sng" dirty="0" smtClean="0">
                <a:solidFill>
                  <a:schemeClr val="tx1"/>
                </a:solidFill>
              </a:rPr>
              <a:t>key</a:t>
            </a:r>
            <a:endParaRPr kumimoji="1" lang="ja-JP" altLang="en-US" sz="1050" u="sng" dirty="0">
              <a:solidFill>
                <a:schemeClr val="tx1"/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6718253" y="3334010"/>
            <a:ext cx="509773" cy="230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u="sng" dirty="0" smtClean="0">
                <a:solidFill>
                  <a:schemeClr val="tx1"/>
                </a:solidFill>
              </a:rPr>
              <a:t>Key</a:t>
            </a:r>
          </a:p>
          <a:p>
            <a:pPr algn="ctr"/>
            <a:r>
              <a:rPr kumimoji="1" lang="en-US" altLang="ja-JP" sz="1050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ja-JP" sz="1050" u="sng" dirty="0" smtClean="0">
                <a:solidFill>
                  <a:schemeClr val="tx1"/>
                </a:solidFill>
              </a:rPr>
              <a:t>URL</a:t>
            </a:r>
            <a:endParaRPr kumimoji="1" lang="ja-JP" altLang="en-US" sz="1050" u="sng" dirty="0">
              <a:solidFill>
                <a:schemeClr val="tx1"/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7934389" y="4328387"/>
            <a:ext cx="647361" cy="230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u="sng" dirty="0" smtClean="0">
                <a:solidFill>
                  <a:schemeClr val="tx1"/>
                </a:solidFill>
              </a:rPr>
              <a:t>Register</a:t>
            </a:r>
            <a:endParaRPr kumimoji="1" lang="ja-JP" altLang="en-US" sz="1050" u="sng" dirty="0">
              <a:solidFill>
                <a:schemeClr val="tx1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7940884" y="4678268"/>
            <a:ext cx="509773" cy="230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u="sng" dirty="0" smtClean="0">
                <a:solidFill>
                  <a:schemeClr val="tx1"/>
                </a:solidFill>
              </a:rPr>
              <a:t>Back</a:t>
            </a:r>
            <a:endParaRPr kumimoji="1" lang="ja-JP" altLang="en-US" sz="1050" u="sng" dirty="0">
              <a:solidFill>
                <a:schemeClr val="tx1"/>
              </a:solidFill>
            </a:endParaRPr>
          </a:p>
        </p:txBody>
      </p:sp>
      <p:cxnSp>
        <p:nvCxnSpPr>
          <p:cNvPr id="78" name="直線コネクタ 77"/>
          <p:cNvCxnSpPr/>
          <p:nvPr/>
        </p:nvCxnSpPr>
        <p:spPr>
          <a:xfrm>
            <a:off x="7268315" y="3756471"/>
            <a:ext cx="12241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330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65</Words>
  <Application>Microsoft Office PowerPoint</Application>
  <PresentationFormat>画面に合わせる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Owner</dc:creator>
  <cp:lastModifiedBy>Owner</cp:lastModifiedBy>
  <cp:revision>4</cp:revision>
  <dcterms:created xsi:type="dcterms:W3CDTF">2013-12-18T19:33:17Z</dcterms:created>
  <dcterms:modified xsi:type="dcterms:W3CDTF">2013-12-18T20:13:12Z</dcterms:modified>
</cp:coreProperties>
</file>