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6C39A-7228-48D0-B780-5595C99A2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4C2528-FA00-41C7-839A-9B218262E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56A0E-1C79-4C9E-BF8C-ED72C67F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0DF83-426B-47ED-91A0-D84C76B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B2779-C8AA-424D-A183-440A52CD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60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092F7-7873-4386-AE2E-1B53F0C9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3A7FEB-7E4C-4919-80CD-0D50610F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B2177-864A-4C7B-BC88-B121B182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3C44E8-D450-40C8-91A8-3E5D1C7A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11DF0-3EC7-45E8-9964-B21C600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8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FCBBF1-520E-4DC9-8599-EC78153F5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DFAFA-E58B-4030-8CAA-287F0812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7E071-5395-4249-9BF9-3550024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D8C31-AE4E-4224-B9D3-2928C223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1D9C1-3D67-41BA-8560-7F9CF55C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0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AE495-58B7-4745-B97E-3DDB096D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97EFF-182E-417D-B0C7-85442448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D0CFF-52B4-4D7D-8DF0-7F05E2E2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C29FE-5264-45E8-AB52-6A59E740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939A9-D77F-4369-8745-3FD8BEF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67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AAD67-ECEC-4133-B5A1-0A05DABF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C1A14-1E77-4CB6-945A-1953525E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3E1B2-41C7-4042-8D04-21AF963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2B465-9EDE-4F68-9ED6-6F10B221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CE7441-9F89-4412-9C9E-478BD169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6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1F4A-31D2-4C9D-BBFD-78A1ACF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78D8B7-2727-414C-93AF-7DD99D59E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A255C0-AB94-4B62-AEAB-E322EAE6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B38B1-871D-486D-A0FB-2B777E42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93FBF8-E25B-4BED-8411-85DF3D25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A92706-3FDC-4779-9BAD-E6445EDB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5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277C7-801B-4A18-9A2B-436BC8A9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80399E-BF80-4E34-8F1C-34227460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3F6CC-32C7-4E4F-9D8E-6AA71555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53075B-EC9B-479A-86F5-F9981FE8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01F161-9923-460C-99B4-FC38E38B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FA026C-DDF1-4B4E-8C8A-F2F7EC94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832D45-EB51-4D9E-BDF7-D2EA9132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0F9E3C-7AA0-464E-A701-57DF242F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2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66F42-C850-482B-B67F-9E70A722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1AF6-702E-478D-91ED-5516BDE0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FAF673-FFF8-477C-8B76-3CF6A301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588F84-0843-4C41-88A0-A17038C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C0C5A0-957C-4E14-9FA2-FE737786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F38E9A-7841-418D-9AC0-2A12AB86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32C0A0-DB97-425E-8802-F94B3194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3F838-4A64-4DC6-8AB8-5B5A5E11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C944A-7212-4586-BA23-7C11120D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0A7FB1-48AF-4456-8C8C-F3954143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4DA931-220D-4383-911A-E9D7923D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1AC99-2B05-4428-B759-6376304B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4D7DA9-F04F-415C-A848-61F8D9CC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9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D049B-5469-4F0C-875F-8B6934D3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5B0287-13B5-4343-A662-4C20410C5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3C5DE-2211-4286-A6BA-378EC59A5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2737F-A857-49F1-B17B-64FFDDB6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A3334-A4D3-405E-BA4F-C61E73B2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1F133-EC55-4794-BC3E-AABF47C1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99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236A78-7177-4963-A8A2-DF000A2F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58B54-A479-49C2-8D74-8DC2C57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C194A-8605-438C-B40B-EE7FCA4A7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976-B7F9-4B8E-9B14-FC667BB8121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F6E6E-6D64-4EAD-8BE6-81E2DEFE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DDD58D-040C-4D8F-9CE7-D928E591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82AE2-0092-4983-8151-95457EB2F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9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707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Phase2-8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07" y="1406769"/>
            <a:ext cx="10837985" cy="5117123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Algorithm:</a:t>
            </a:r>
            <a:endParaRPr lang="en-US" altLang="ja-JP" dirty="0"/>
          </a:p>
          <a:p>
            <a:r>
              <a:rPr kumimoji="1" lang="en-US" altLang="ja-JP" dirty="0"/>
              <a:t>DFS</a:t>
            </a:r>
            <a:r>
              <a:rPr lang="en-US" altLang="ja-JP" dirty="0"/>
              <a:t>(depth-first-search)</a:t>
            </a:r>
          </a:p>
          <a:p>
            <a:pPr algn="l"/>
            <a:r>
              <a:rPr kumimoji="1" lang="en-US" altLang="ja-JP" dirty="0"/>
              <a:t>Details:</a:t>
            </a:r>
            <a:endParaRPr lang="en-US" altLang="ja-JP" dirty="0"/>
          </a:p>
          <a:p>
            <a:pPr lvl="1" algn="l"/>
            <a:r>
              <a:rPr lang="en-US" altLang="ja-JP" dirty="0"/>
              <a:t>First, each node has two data(pre, low). </a:t>
            </a:r>
          </a:p>
          <a:p>
            <a:pPr lvl="1" algn="l"/>
            <a:endParaRPr lang="en-US" altLang="ja-JP" dirty="0"/>
          </a:p>
          <a:p>
            <a:pPr lvl="1" algn="l"/>
            <a:r>
              <a:rPr lang="en-US" altLang="ja-JP" dirty="0"/>
              <a:t>Vector&lt;int&gt; pre(n,0) // store the pre-order value</a:t>
            </a:r>
          </a:p>
          <a:p>
            <a:pPr lvl="1" algn="l"/>
            <a:r>
              <a:rPr lang="en-US" altLang="ja-JP" dirty="0"/>
              <a:t>Vector&lt;int&gt; low(n,0) // store minimum pre-order value of accessible node</a:t>
            </a:r>
          </a:p>
          <a:p>
            <a:pPr lvl="1" algn="l"/>
            <a:endParaRPr lang="en-US" altLang="ja-JP" dirty="0"/>
          </a:p>
          <a:p>
            <a:pPr lvl="1" algn="l"/>
            <a:r>
              <a:rPr lang="en-US" altLang="ja-JP" dirty="0"/>
              <a:t>Procedure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Selecting one node</a:t>
            </a:r>
          </a:p>
          <a:p>
            <a:pPr marL="914400" lvl="1" indent="-457200" algn="l">
              <a:buFont typeface="Arial" panose="020B0604020202020204" pitchFamily="34" charset="0"/>
              <a:buAutoNum type="arabicPeriod"/>
            </a:pPr>
            <a:r>
              <a:rPr lang="en-US" altLang="ja-JP" dirty="0"/>
              <a:t>If the next node hasn’t visited, set the pre and low of that node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If the next node has already visited, comparing the low value of current node and next node, then set the minimum one as current one</a:t>
            </a:r>
          </a:p>
          <a:p>
            <a:pPr marL="914400" lvl="1" indent="-457200" algn="l">
              <a:buAutoNum type="arabicPeriod"/>
            </a:pPr>
            <a:r>
              <a:rPr lang="en-US" altLang="ja-JP" dirty="0"/>
              <a:t>Each time finishing the </a:t>
            </a:r>
            <a:r>
              <a:rPr lang="en-US" altLang="ja-JP" dirty="0" err="1"/>
              <a:t>dfs</a:t>
            </a:r>
            <a:r>
              <a:rPr lang="en-US" altLang="ja-JP" dirty="0"/>
              <a:t>, updating the parent node</a:t>
            </a:r>
          </a:p>
          <a:p>
            <a:pPr marL="914400" lvl="1" indent="-457200" algn="l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0107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23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Phase2-8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23" y="1600201"/>
            <a:ext cx="11482753" cy="5134707"/>
          </a:xfrm>
        </p:spPr>
        <p:txBody>
          <a:bodyPr>
            <a:normAutofit/>
          </a:bodyPr>
          <a:lstStyle/>
          <a:p>
            <a:pPr lvl="1" algn="l"/>
            <a:r>
              <a:rPr lang="en-US" altLang="ja-JP" dirty="0"/>
              <a:t>Int def(){</a:t>
            </a:r>
          </a:p>
          <a:p>
            <a:pPr lvl="1" algn="l"/>
            <a:r>
              <a:rPr lang="en-US" altLang="ja-JP" dirty="0"/>
              <a:t>	low[current] = pre[current] = </a:t>
            </a:r>
            <a:r>
              <a:rPr lang="en-US" altLang="ja-JP" dirty="0" err="1"/>
              <a:t>cnt</a:t>
            </a:r>
            <a:r>
              <a:rPr lang="en-US" altLang="ja-JP" dirty="0"/>
              <a:t>++;  </a:t>
            </a:r>
            <a:r>
              <a:rPr lang="en-US" altLang="ja-JP" dirty="0">
                <a:solidFill>
                  <a:schemeClr val="accent2"/>
                </a:solidFill>
              </a:rPr>
              <a:t>//set the low and pre</a:t>
            </a:r>
          </a:p>
          <a:p>
            <a:pPr lvl="1" algn="l"/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=0;i&lt;node[current].</a:t>
            </a:r>
            <a:r>
              <a:rPr lang="en-US" altLang="ja-JP" dirty="0" err="1"/>
              <a:t>to.size</a:t>
            </a:r>
            <a:r>
              <a:rPr lang="en-US" altLang="ja-JP" dirty="0"/>
              <a:t>();</a:t>
            </a:r>
            <a:r>
              <a:rPr lang="en-US" altLang="ja-JP" dirty="0" err="1"/>
              <a:t>i</a:t>
            </a:r>
            <a:r>
              <a:rPr lang="en-US" altLang="ja-JP" dirty="0"/>
              <a:t>++){</a:t>
            </a:r>
          </a:p>
          <a:p>
            <a:pPr lvl="1" algn="l"/>
            <a:r>
              <a:rPr lang="en-US" altLang="ja-JP" dirty="0"/>
              <a:t>		to=node[current].to[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pPr lvl="1" algn="l"/>
            <a:r>
              <a:rPr lang="en-US" altLang="ja-JP" dirty="0"/>
              <a:t>		if(!pre[to]){  </a:t>
            </a:r>
            <a:r>
              <a:rPr lang="en-US" altLang="ja-JP" dirty="0">
                <a:solidFill>
                  <a:schemeClr val="accent2"/>
                </a:solidFill>
              </a:rPr>
              <a:t>//check the whether node has already visited or not</a:t>
            </a:r>
          </a:p>
          <a:p>
            <a:pPr lvl="1" algn="l"/>
            <a:r>
              <a:rPr lang="en-US" altLang="ja-JP" dirty="0"/>
              <a:t>			low[current] = min(low[current], </a:t>
            </a:r>
            <a:r>
              <a:rPr lang="en-US" altLang="ja-JP" dirty="0" err="1"/>
              <a:t>dfs</a:t>
            </a:r>
            <a:r>
              <a:rPr lang="en-US" altLang="ja-JP" dirty="0"/>
              <a:t>())  </a:t>
            </a:r>
            <a:r>
              <a:rPr lang="en-US" altLang="ja-JP" dirty="0">
                <a:solidFill>
                  <a:schemeClr val="accent2"/>
                </a:solidFill>
              </a:rPr>
              <a:t>//set the minimum value</a:t>
            </a:r>
          </a:p>
          <a:p>
            <a:pPr lvl="1" algn="l"/>
            <a:r>
              <a:rPr lang="en-US" altLang="ja-JP" dirty="0"/>
              <a:t>			if(pre[to] == low[to]){  </a:t>
            </a:r>
            <a:r>
              <a:rPr lang="en-US" altLang="ja-JP" dirty="0">
                <a:solidFill>
                  <a:schemeClr val="accent2"/>
                </a:solidFill>
              </a:rPr>
              <a:t>// get the bridge</a:t>
            </a:r>
          </a:p>
          <a:p>
            <a:pPr lvl="1" algn="l"/>
            <a:r>
              <a:rPr lang="en-US" altLang="ja-JP" dirty="0"/>
              <a:t>				</a:t>
            </a:r>
            <a:r>
              <a:rPr lang="en-US" altLang="ja-JP" dirty="0" err="1"/>
              <a:t>bridge.push_back</a:t>
            </a:r>
            <a:r>
              <a:rPr lang="en-US" altLang="ja-JP" dirty="0"/>
              <a:t>(</a:t>
            </a:r>
            <a:r>
              <a:rPr lang="en-US" altLang="ja-JP" dirty="0" err="1"/>
              <a:t>make_pair</a:t>
            </a:r>
            <a:r>
              <a:rPr lang="en-US" altLang="ja-JP" dirty="0"/>
              <a:t>(</a:t>
            </a:r>
            <a:r>
              <a:rPr lang="en-US" altLang="ja-JP" dirty="0" err="1"/>
              <a:t>crr,to</a:t>
            </a:r>
            <a:r>
              <a:rPr lang="en-US" altLang="ja-JP" dirty="0"/>
              <a:t>));</a:t>
            </a:r>
          </a:p>
          <a:p>
            <a:pPr lvl="1" algn="l"/>
            <a:r>
              <a:rPr lang="en-US" altLang="ja-JP" dirty="0"/>
              <a:t>			}</a:t>
            </a:r>
          </a:p>
          <a:p>
            <a:pPr lvl="1" algn="l"/>
            <a:r>
              <a:rPr lang="en-US" altLang="ja-JP" dirty="0"/>
              <a:t>		else if (from != to){  </a:t>
            </a:r>
            <a:r>
              <a:rPr lang="en-US" altLang="ja-JP" dirty="0">
                <a:solidFill>
                  <a:schemeClr val="accent2"/>
                </a:solidFill>
              </a:rPr>
              <a:t>//update the parent node’s low value</a:t>
            </a:r>
          </a:p>
          <a:p>
            <a:pPr lvl="1" algn="l"/>
            <a:r>
              <a:rPr lang="en-US" altLang="ja-JP" dirty="0"/>
              <a:t>			low[current] = min(low[current], low[to];</a:t>
            </a:r>
          </a:p>
          <a:p>
            <a:pPr lvl="1" algn="l"/>
            <a:r>
              <a:rPr lang="en-US" altLang="ja-JP" dirty="0"/>
              <a:t>		}</a:t>
            </a:r>
          </a:p>
          <a:p>
            <a:pPr lvl="1" algn="l"/>
            <a:r>
              <a:rPr lang="en-US" altLang="ja-JP" dirty="0"/>
              <a:t>	}</a:t>
            </a:r>
          </a:p>
          <a:p>
            <a:pPr lvl="1" algn="l"/>
            <a:r>
              <a:rPr lang="en-US" altLang="ja-JP" dirty="0"/>
              <a:t>	return low[</a:t>
            </a:r>
            <a:r>
              <a:rPr lang="en-US" altLang="ja-JP" dirty="0" err="1"/>
              <a:t>crr</a:t>
            </a:r>
            <a:r>
              <a:rPr lang="en-US" altLang="ja-JP" dirty="0"/>
              <a:t>];</a:t>
            </a:r>
          </a:p>
          <a:p>
            <a:pPr lvl="1" algn="l"/>
            <a:r>
              <a:rPr lang="en-US" altLang="ja-JP" dirty="0"/>
              <a:t>} 				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7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6419-FB06-4710-9BC1-2E30305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3"/>
            <a:ext cx="3083169" cy="8998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Phase2-8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4A1F7-BBF0-4293-A610-08C3591A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369" y="1600200"/>
            <a:ext cx="2406792" cy="50569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ja-JP" dirty="0"/>
              <a:t>DEMO:</a:t>
            </a:r>
          </a:p>
          <a:p>
            <a:pPr algn="l"/>
            <a:r>
              <a:rPr lang="en-US" altLang="ja-JP" dirty="0"/>
              <a:t>Input data</a:t>
            </a:r>
          </a:p>
          <a:p>
            <a:pPr algn="l"/>
            <a:r>
              <a:rPr kumimoji="1" lang="en-US" altLang="ja-JP" sz="1800" dirty="0"/>
              <a:t>6 7 0 0</a:t>
            </a:r>
          </a:p>
          <a:p>
            <a:pPr algn="l"/>
            <a:r>
              <a:rPr lang="en-US" altLang="ja-JP" sz="1800" dirty="0"/>
              <a:t>0 0</a:t>
            </a:r>
          </a:p>
          <a:p>
            <a:pPr algn="l"/>
            <a:r>
              <a:rPr kumimoji="1" lang="en-US" altLang="ja-JP" sz="1800" dirty="0"/>
              <a:t>0 </a:t>
            </a:r>
            <a:r>
              <a:rPr lang="en-US" altLang="ja-JP" sz="1800" dirty="0"/>
              <a:t>10</a:t>
            </a:r>
          </a:p>
          <a:p>
            <a:pPr algn="l"/>
            <a:r>
              <a:rPr kumimoji="1" lang="en-US" altLang="ja-JP" sz="1800" dirty="0"/>
              <a:t>1 5</a:t>
            </a:r>
          </a:p>
          <a:p>
            <a:pPr algn="l"/>
            <a:r>
              <a:rPr lang="en-US" altLang="ja-JP" sz="1800" dirty="0"/>
              <a:t>2 5</a:t>
            </a:r>
          </a:p>
          <a:p>
            <a:pPr algn="l"/>
            <a:r>
              <a:rPr kumimoji="1" lang="en-US" altLang="ja-JP" sz="1800" dirty="0"/>
              <a:t>3 10</a:t>
            </a:r>
          </a:p>
          <a:p>
            <a:pPr algn="l"/>
            <a:r>
              <a:rPr lang="en-US" altLang="ja-JP" sz="1800" dirty="0"/>
              <a:t>3 0</a:t>
            </a:r>
          </a:p>
          <a:p>
            <a:pPr algn="l"/>
            <a:r>
              <a:rPr kumimoji="1" lang="en-US" altLang="ja-JP" sz="1800" dirty="0"/>
              <a:t>1 2</a:t>
            </a:r>
          </a:p>
          <a:p>
            <a:pPr algn="l"/>
            <a:r>
              <a:rPr lang="en-US" altLang="ja-JP" sz="1800" dirty="0"/>
              <a:t>2 3</a:t>
            </a:r>
          </a:p>
          <a:p>
            <a:pPr algn="l"/>
            <a:r>
              <a:rPr kumimoji="1" lang="en-US" altLang="ja-JP" sz="1800" dirty="0"/>
              <a:t>1 3</a:t>
            </a:r>
          </a:p>
          <a:p>
            <a:pPr algn="l"/>
            <a:r>
              <a:rPr lang="en-US" altLang="ja-JP" sz="1800" dirty="0"/>
              <a:t>3 4</a:t>
            </a:r>
          </a:p>
          <a:p>
            <a:pPr algn="l"/>
            <a:r>
              <a:rPr kumimoji="1" lang="en-US" altLang="ja-JP" sz="1800" dirty="0"/>
              <a:t>4 5</a:t>
            </a:r>
          </a:p>
          <a:p>
            <a:pPr algn="l"/>
            <a:r>
              <a:rPr lang="en-US" altLang="ja-JP" sz="1800" dirty="0"/>
              <a:t>5 6</a:t>
            </a:r>
          </a:p>
          <a:p>
            <a:pPr algn="l"/>
            <a:r>
              <a:rPr kumimoji="1" lang="en-US" altLang="ja-JP" sz="1800" dirty="0"/>
              <a:t>4 6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20D382-D509-4202-BD1B-B608B127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65" y="545891"/>
            <a:ext cx="5304090" cy="59401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43D28-520A-4180-A283-DB6880DA79EE}"/>
              </a:ext>
            </a:extLst>
          </p:cNvPr>
          <p:cNvSpPr txBox="1"/>
          <p:nvPr/>
        </p:nvSpPr>
        <p:spPr>
          <a:xfrm>
            <a:off x="4042161" y="5687677"/>
            <a:ext cx="19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Output data</a:t>
            </a:r>
          </a:p>
          <a:p>
            <a:r>
              <a:rPr lang="en-US" altLang="ja-JP" dirty="0"/>
              <a:t>3 - 4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6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A39F7-496D-45B6-85B8-3BF22ECA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Phase1-3,4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3BB4BE-EA03-458B-8266-975658F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ここは前回もやったところなので簡単に</a:t>
            </a:r>
          </a:p>
        </p:txBody>
      </p:sp>
    </p:spTree>
    <p:extLst>
      <p:ext uri="{BB962C8B-B14F-4D97-AF65-F5344CB8AC3E}">
        <p14:creationId xmlns:p14="http://schemas.microsoft.com/office/powerpoint/2010/main" val="34771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839E-0D28-439B-90B4-ACDC1FA1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Phase1-3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45A46-8C43-410B-B8E3-D1758076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Create the following data structure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Struct node{</a:t>
            </a:r>
          </a:p>
          <a:p>
            <a:pPr marL="0" indent="0">
              <a:buNone/>
            </a:pPr>
            <a:r>
              <a:rPr kumimoji="1" lang="en-US" altLang="ja-JP" dirty="0"/>
              <a:t>	double </a:t>
            </a:r>
            <a:r>
              <a:rPr kumimoji="1" lang="en-US" altLang="ja-JP" dirty="0" err="1"/>
              <a:t>mincost</a:t>
            </a:r>
            <a:r>
              <a:rPr kumimoji="1"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	int from;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en-US" altLang="ja-JP" dirty="0"/>
              <a:t>bool done;</a:t>
            </a:r>
          </a:p>
          <a:p>
            <a:pPr marL="0" indent="0">
              <a:buNone/>
            </a:pPr>
            <a:r>
              <a:rPr lang="en-US" altLang="ja-JP" dirty="0"/>
              <a:t>	vector&lt;double&gt; cost;</a:t>
            </a:r>
          </a:p>
          <a:p>
            <a:pPr marL="0" indent="0">
              <a:buNone/>
            </a:pPr>
            <a:r>
              <a:rPr kumimoji="1" lang="en-US" altLang="ja-JP" dirty="0"/>
              <a:t>	vector&lt;int&gt; to;</a:t>
            </a:r>
            <a:r>
              <a:rPr lang="ja-JP" altLang="en-US" dirty="0"/>
              <a:t> </a:t>
            </a: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811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58A6B-BD4F-4902-959F-9FADC5FA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Phase1-3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48CE1-CF88-446D-95A5-278E2E48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14702" cy="4351338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Use the Dijkstra algorithm</a:t>
            </a:r>
            <a:endParaRPr lang="en-US" altLang="ja-JP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031CAB-FDCB-44C7-BB59-B496D34B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99" y="514321"/>
            <a:ext cx="4998621" cy="61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0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64E8B-D66D-4F1F-BA5A-414DDE01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Phase1-4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1A986-C726-414C-A423-4B7A1F6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b="1" dirty="0"/>
              <a:t>Follow th</a:t>
            </a:r>
            <a:r>
              <a:rPr lang="en-US" altLang="ja-JP" b="1" dirty="0"/>
              <a:t>e “from” data in the node structure for output the shortest path</a:t>
            </a:r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for(int </a:t>
            </a:r>
            <a:r>
              <a:rPr lang="en-US" altLang="ja-JP" dirty="0" err="1"/>
              <a:t>i</a:t>
            </a:r>
            <a:r>
              <a:rPr lang="en-US" altLang="ja-JP" dirty="0"/>
              <a:t> = goal; </a:t>
            </a:r>
            <a:r>
              <a:rPr lang="en-US" altLang="ja-JP" dirty="0" err="1"/>
              <a:t>i</a:t>
            </a:r>
            <a:r>
              <a:rPr lang="en-US" altLang="ja-JP" dirty="0"/>
              <a:t> != start; </a:t>
            </a:r>
            <a:r>
              <a:rPr lang="en-US" altLang="ja-JP" dirty="0" err="1"/>
              <a:t>i</a:t>
            </a:r>
            <a:r>
              <a:rPr lang="en-US" altLang="ja-JP" dirty="0"/>
              <a:t>=node[</a:t>
            </a:r>
            <a:r>
              <a:rPr lang="en-US" altLang="ja-JP" dirty="0" err="1"/>
              <a:t>i</a:t>
            </a:r>
            <a:r>
              <a:rPr lang="en-US" altLang="ja-JP" dirty="0"/>
              <a:t>].from){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path.push_back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);  </a:t>
            </a:r>
            <a:r>
              <a:rPr lang="en-US" altLang="ja-JP" dirty="0">
                <a:solidFill>
                  <a:schemeClr val="accent2"/>
                </a:solidFill>
              </a:rPr>
              <a:t>//push the data from goal to start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br>
              <a:rPr lang="en-US" altLang="ja-JP" dirty="0"/>
            </a:br>
            <a:r>
              <a:rPr lang="en-US" altLang="ja-JP" dirty="0" err="1"/>
              <a:t>path.push_back</a:t>
            </a:r>
            <a:r>
              <a:rPr lang="en-US" altLang="ja-JP" dirty="0"/>
              <a:t>(start);</a:t>
            </a:r>
          </a:p>
          <a:p>
            <a:pPr marL="0" indent="0">
              <a:buNone/>
            </a:pPr>
            <a:r>
              <a:rPr lang="en-US" altLang="ja-JP" dirty="0"/>
              <a:t>for(int </a:t>
            </a:r>
            <a:r>
              <a:rPr lang="en-US" altLang="ja-JP" dirty="0" err="1"/>
              <a:t>i</a:t>
            </a:r>
            <a:r>
              <a:rPr lang="en-US" altLang="ja-JP" dirty="0"/>
              <a:t> = </a:t>
            </a:r>
            <a:r>
              <a:rPr lang="en-US" altLang="ja-JP" dirty="0" err="1"/>
              <a:t>path.size</a:t>
            </a:r>
            <a:r>
              <a:rPr lang="en-US" altLang="ja-JP" dirty="0"/>
              <a:t>()-1; </a:t>
            </a:r>
            <a:r>
              <a:rPr lang="en-US" altLang="ja-JP" dirty="0" err="1"/>
              <a:t>i</a:t>
            </a:r>
            <a:r>
              <a:rPr lang="en-US" altLang="ja-JP" dirty="0"/>
              <a:t> &gt;= 0; </a:t>
            </a:r>
            <a:r>
              <a:rPr lang="en-US" altLang="ja-JP" dirty="0" err="1"/>
              <a:t>i</a:t>
            </a:r>
            <a:r>
              <a:rPr lang="en-US" altLang="ja-JP" dirty="0"/>
              <a:t>--){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cout</a:t>
            </a:r>
            <a:r>
              <a:rPr lang="en-US" altLang="ja-JP" dirty="0"/>
              <a:t> &lt;&lt; path[</a:t>
            </a:r>
            <a:r>
              <a:rPr lang="en-US" altLang="ja-JP" dirty="0" err="1"/>
              <a:t>i</a:t>
            </a:r>
            <a:r>
              <a:rPr lang="en-US" altLang="ja-JP" dirty="0"/>
              <a:t>] &lt;&lt; </a:t>
            </a:r>
            <a:r>
              <a:rPr lang="en-US" altLang="ja-JP" dirty="0" err="1"/>
              <a:t>endl</a:t>
            </a:r>
            <a:r>
              <a:rPr lang="en-US" altLang="ja-JP" dirty="0"/>
              <a:t>;  </a:t>
            </a:r>
            <a:r>
              <a:rPr lang="en-US" altLang="ja-JP" dirty="0">
                <a:solidFill>
                  <a:schemeClr val="accent2"/>
                </a:solidFill>
              </a:rPr>
              <a:t>//output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079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212</Words>
  <Application>Microsoft Office PowerPoint</Application>
  <PresentationFormat>ワイド画面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Phase2-8</vt:lpstr>
      <vt:lpstr>Phase2-8</vt:lpstr>
      <vt:lpstr>Phase2-8</vt:lpstr>
      <vt:lpstr>Phase1-3,4</vt:lpstr>
      <vt:lpstr>Phase1-3</vt:lpstr>
      <vt:lpstr>Phase1-3</vt:lpstr>
      <vt:lpstr>Phase1-4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Phase2-8</dc:title>
  <dc:creator>竹村 佳祐</dc:creator>
  <cp:lastModifiedBy>竹村 佳祐</cp:lastModifiedBy>
  <cp:revision>3</cp:revision>
  <dcterms:created xsi:type="dcterms:W3CDTF">2019-07-30T17:15:54Z</dcterms:created>
  <dcterms:modified xsi:type="dcterms:W3CDTF">2019-07-30T17:36:27Z</dcterms:modified>
</cp:coreProperties>
</file>