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8" r:id="rId11"/>
    <p:sldId id="279" r:id="rId12"/>
    <p:sldId id="280" r:id="rId13"/>
    <p:sldId id="281" r:id="rId14"/>
    <p:sldId id="264" r:id="rId15"/>
    <p:sldId id="265" r:id="rId16"/>
    <p:sldId id="282" r:id="rId17"/>
    <p:sldId id="283" r:id="rId18"/>
    <p:sldId id="284" r:id="rId19"/>
    <p:sldId id="285" r:id="rId20"/>
    <p:sldId id="298" r:id="rId21"/>
    <p:sldId id="299" r:id="rId22"/>
    <p:sldId id="300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95" r:id="rId34"/>
    <p:sldId id="296" r:id="rId35"/>
    <p:sldId id="297" r:id="rId36"/>
    <p:sldId id="288" r:id="rId37"/>
    <p:sldId id="289" r:id="rId38"/>
    <p:sldId id="290" r:id="rId39"/>
    <p:sldId id="291" r:id="rId40"/>
    <p:sldId id="292" r:id="rId41"/>
    <p:sldId id="293" r:id="rId42"/>
    <p:sldId id="301" r:id="rId43"/>
    <p:sldId id="294" r:id="rId4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4E608-3C04-4FCC-80FF-F755ED32C19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87366-D703-4BCA-B094-126433AB3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4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final presentation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Team </a:t>
            </a:r>
            <a:r>
              <a:rPr lang="en-US" altLang="ja-JP" dirty="0" err="1"/>
              <a:t>login_failed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s1250052 Naoki Sahara</a:t>
            </a:r>
          </a:p>
          <a:p>
            <a:r>
              <a:rPr lang="en-US" altLang="ja-JP" dirty="0"/>
              <a:t>S1250116 Keisuke </a:t>
            </a:r>
            <a:r>
              <a:rPr lang="en-US" altLang="ja-JP" dirty="0" err="1"/>
              <a:t>Takemura</a:t>
            </a:r>
            <a:endParaRPr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inputsample</a:t>
            </a:r>
            <a:r>
              <a:rPr lang="ja-JP" altLang="en-US" dirty="0"/>
              <a:t>　</a:t>
            </a:r>
            <a:r>
              <a:rPr lang="en-US" altLang="ja-JP" dirty="0"/>
              <a:t>1</a:t>
            </a: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Input sample1 in the course site and output result and visualize</a:t>
            </a:r>
          </a:p>
          <a:p>
            <a:pPr marL="0" indent="0">
              <a:buNone/>
            </a:pPr>
            <a:r>
              <a:rPr lang="en-US" altLang="ja-JP" dirty="0" err="1"/>
              <a:t>Inpu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4 2 0 0</a:t>
            </a:r>
          </a:p>
          <a:p>
            <a:pPr marL="0" indent="0">
              <a:buNone/>
            </a:pPr>
            <a:r>
              <a:rPr lang="en-US" altLang="ja-JP" dirty="0"/>
              <a:t>	0 0</a:t>
            </a:r>
          </a:p>
          <a:p>
            <a:pPr marL="0" indent="0">
              <a:buNone/>
            </a:pPr>
            <a:r>
              <a:rPr lang="en-US" altLang="ja-JP" dirty="0"/>
              <a:t>	5 5</a:t>
            </a:r>
          </a:p>
          <a:p>
            <a:pPr marL="0" indent="0">
              <a:buNone/>
            </a:pPr>
            <a:r>
              <a:rPr lang="en-US" altLang="ja-JP" dirty="0"/>
              <a:t>	2 5</a:t>
            </a:r>
          </a:p>
          <a:p>
            <a:pPr marL="0" indent="0">
              <a:buNone/>
            </a:pPr>
            <a:r>
              <a:rPr lang="en-US" altLang="ja-JP" dirty="0"/>
              <a:t>	7 1</a:t>
            </a:r>
          </a:p>
          <a:p>
            <a:pPr marL="0" indent="0">
              <a:buNone/>
            </a:pPr>
            <a:r>
              <a:rPr lang="en-US" altLang="ja-JP" dirty="0"/>
              <a:t>	1 2</a:t>
            </a:r>
          </a:p>
          <a:p>
            <a:pPr marL="0" indent="0">
              <a:buNone/>
            </a:pPr>
            <a:r>
              <a:rPr lang="en-US" altLang="ja-JP" dirty="0"/>
              <a:t>	3 4</a:t>
            </a:r>
          </a:p>
          <a:p>
            <a:pPr marL="0" indent="0">
              <a:buNone/>
            </a:pPr>
            <a:r>
              <a:rPr lang="en-US" altLang="ja-JP" dirty="0"/>
              <a:t>Output: 3.66667 3.66667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Visualize1</a:t>
            </a:r>
            <a:endParaRPr lang="ja-JP" altLang="en-US" dirty="0"/>
          </a:p>
        </p:txBody>
      </p:sp>
      <p:pic>
        <p:nvPicPr>
          <p:cNvPr id="4" name="コンテンツプレースホルダ 3" descr="phase1-1samp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050" y="1825625"/>
            <a:ext cx="5549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Input</a:t>
            </a:r>
            <a:r>
              <a:rPr lang="ja-JP" altLang="en-US" dirty="0"/>
              <a:t> </a:t>
            </a:r>
            <a:r>
              <a:rPr lang="en-US" altLang="ja-JP" dirty="0"/>
              <a:t>sample2</a:t>
            </a: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Use input sample 3 in the course site, and output result, visualize</a:t>
            </a:r>
          </a:p>
          <a:p>
            <a:pPr marL="0" indent="0">
              <a:buNone/>
            </a:pPr>
            <a:r>
              <a:rPr lang="en-US" altLang="ja-JP" dirty="0"/>
              <a:t>input</a:t>
            </a:r>
            <a:r>
              <a:rPr lang="ja-JP" altLang="en-US" dirty="0"/>
              <a:t>：</a:t>
            </a:r>
            <a:r>
              <a:rPr lang="en-US" altLang="ja-JP" dirty="0"/>
              <a:t>4 2 0 0</a:t>
            </a:r>
          </a:p>
          <a:p>
            <a:pPr marL="0" indent="0">
              <a:buNone/>
            </a:pPr>
            <a:r>
              <a:rPr lang="en-US" altLang="ja-JP" dirty="0"/>
              <a:t>	5 5</a:t>
            </a:r>
          </a:p>
          <a:p>
            <a:pPr marL="0" indent="0">
              <a:buNone/>
            </a:pPr>
            <a:r>
              <a:rPr lang="en-US" altLang="ja-JP" dirty="0"/>
              <a:t>	9 5</a:t>
            </a:r>
          </a:p>
          <a:p>
            <a:pPr marL="0" indent="0">
              <a:buNone/>
            </a:pPr>
            <a:r>
              <a:rPr lang="en-US" altLang="ja-JP" dirty="0"/>
              <a:t>	4 7</a:t>
            </a:r>
          </a:p>
          <a:p>
            <a:pPr marL="0" indent="0">
              <a:buNone/>
            </a:pPr>
            <a:r>
              <a:rPr lang="en-US" altLang="ja-JP" dirty="0"/>
              <a:t>	7 1</a:t>
            </a:r>
          </a:p>
          <a:p>
            <a:pPr marL="0" indent="0">
              <a:buNone/>
            </a:pPr>
            <a:r>
              <a:rPr lang="en-US" altLang="ja-JP" dirty="0"/>
              <a:t>	1 2</a:t>
            </a:r>
          </a:p>
          <a:p>
            <a:pPr marL="0" indent="0">
              <a:buNone/>
            </a:pPr>
            <a:r>
              <a:rPr lang="en-US" altLang="ja-JP" dirty="0"/>
              <a:t>	3 4</a:t>
            </a:r>
          </a:p>
          <a:p>
            <a:pPr marL="0" indent="0">
              <a:buNone/>
            </a:pPr>
            <a:r>
              <a:rPr lang="en-US" altLang="ja-JP" dirty="0"/>
              <a:t>output</a:t>
            </a:r>
            <a:r>
              <a:rPr lang="ja-JP" altLang="en-US" dirty="0"/>
              <a:t>：</a:t>
            </a:r>
            <a:r>
              <a:rPr lang="en-US" altLang="ja-JP" dirty="0"/>
              <a:t>NA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Visualize</a:t>
            </a:r>
            <a:endParaRPr lang="ja-JP" altLang="en-US" dirty="0"/>
          </a:p>
        </p:txBody>
      </p:sp>
      <p:pic>
        <p:nvPicPr>
          <p:cNvPr id="4" name="コンテンツプレースホルダ 3" descr="phase1-1sample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860" y="1825625"/>
            <a:ext cx="57950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Task2</a:t>
            </a:r>
            <a:endParaRPr lang="ja-JP" altLang="en-US" dirty="0"/>
          </a:p>
        </p:txBody>
      </p:sp>
      <p:sp>
        <p:nvSpPr>
          <p:cNvPr id="7" name="コンテンツプレースホル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Use bubble sort to sort intersection</a:t>
            </a:r>
          </a:p>
          <a:p>
            <a:r>
              <a:rPr lang="en-US" altLang="ja-JP" dirty="0"/>
              <a:t>Computation efficiently is O(n^2)</a:t>
            </a:r>
          </a:p>
          <a:p>
            <a:r>
              <a:rPr lang="en-US" altLang="ja-JP" dirty="0"/>
              <a:t>Disadvantage: Computation efficiently is bad</a:t>
            </a:r>
          </a:p>
          <a:p>
            <a:r>
              <a:rPr lang="en-US" altLang="ja-JP" dirty="0"/>
              <a:t>Use vector that easy to access</a:t>
            </a:r>
            <a:endParaRPr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6F079-7E1F-4451-A24E-D2D1BD54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Task2: source code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ECCB6AA-B151-4B6F-BD89-96A2EC799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61" y="1434593"/>
            <a:ext cx="5355504" cy="5058282"/>
          </a:xfrm>
        </p:spPr>
      </p:pic>
    </p:spTree>
    <p:extLst>
      <p:ext uri="{BB962C8B-B14F-4D97-AF65-F5344CB8AC3E}">
        <p14:creationId xmlns:p14="http://schemas.microsoft.com/office/powerpoint/2010/main" val="80895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Input sample</a:t>
            </a:r>
            <a:r>
              <a:rPr lang="ja-JP" altLang="en-US" dirty="0"/>
              <a:t>１</a:t>
            </a:r>
            <a:endParaRPr lang="en-US" altLang="ja-JP" dirty="0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US" altLang="ja-JP" dirty="0"/>
              <a:t>Use input sample in the course site , output result and visualize</a:t>
            </a:r>
          </a:p>
          <a:p>
            <a:pPr marL="0" indent="0">
              <a:buNone/>
            </a:pPr>
            <a:r>
              <a:rPr lang="en-US" altLang="ja-JP" dirty="0"/>
              <a:t>input</a:t>
            </a:r>
            <a:r>
              <a:rPr lang="ja-JP" altLang="en-US" dirty="0"/>
              <a:t>：6 5 0 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0 0</a:t>
            </a:r>
            <a:r>
              <a:rPr lang="en-US" altLang="ja-JP" dirty="0"/>
              <a:t>		3 5</a:t>
            </a:r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2 5</a:t>
            </a:r>
            <a:r>
              <a:rPr lang="en-US" altLang="ja-JP" dirty="0"/>
              <a:t>		4 6</a:t>
            </a:r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	4 7		Output	</a:t>
            </a:r>
            <a:r>
              <a:rPr lang="ja-JP" altLang="en-US" dirty="0"/>
              <a:t>3.66667 3.66667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5 5				4.86885 2.70492</a:t>
            </a:r>
          </a:p>
          <a:p>
            <a:pPr marL="0" indent="0">
              <a:buNone/>
            </a:pPr>
            <a:r>
              <a:rPr lang="en-US" altLang="ja-JP" dirty="0"/>
              <a:t>	1 4				5.86957 3.26086</a:t>
            </a:r>
          </a:p>
          <a:p>
            <a:pPr marL="0" indent="0">
              <a:buNone/>
            </a:pPr>
            <a:r>
              <a:rPr lang="en-US" altLang="ja-JP" dirty="0"/>
              <a:t>	1 6</a:t>
            </a:r>
          </a:p>
          <a:p>
            <a:pPr marL="0" indent="0">
              <a:buNone/>
            </a:pPr>
            <a:r>
              <a:rPr lang="en-US" altLang="ja-JP" dirty="0"/>
              <a:t>	2 5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Visualize</a:t>
            </a:r>
            <a:endParaRPr lang="ja-JP" altLang="en-US" dirty="0"/>
          </a:p>
        </p:txBody>
      </p:sp>
      <p:pic>
        <p:nvPicPr>
          <p:cNvPr id="4" name="コンテンツプレースホルダ 3" descr="phase1-2samp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50" y="1691005"/>
            <a:ext cx="6743700" cy="48793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Input</a:t>
            </a:r>
            <a:r>
              <a:rPr lang="ja-JP" altLang="en-US" dirty="0"/>
              <a:t> </a:t>
            </a:r>
            <a:r>
              <a:rPr lang="en-US" altLang="ja-JP" dirty="0"/>
              <a:t>sample 2</a:t>
            </a: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Create and use test data and output result and visualize</a:t>
            </a:r>
          </a:p>
          <a:p>
            <a:pPr marL="0" indent="0">
              <a:buNone/>
            </a:pPr>
            <a:r>
              <a:rPr lang="en-US" altLang="ja-JP" dirty="0"/>
              <a:t>Input</a:t>
            </a:r>
            <a:r>
              <a:rPr lang="ja-JP" altLang="en-US" dirty="0"/>
              <a:t>：</a:t>
            </a:r>
            <a:r>
              <a:rPr lang="en-US" altLang="ja-JP" dirty="0"/>
              <a:t>7 8 0 0	1 2	        Output</a:t>
            </a:r>
            <a:r>
              <a:rPr lang="ja-JP" altLang="en-US" dirty="0"/>
              <a:t>：</a:t>
            </a:r>
            <a:r>
              <a:rPr lang="en-US" altLang="ja-JP" dirty="0"/>
              <a:t>2 4</a:t>
            </a:r>
          </a:p>
          <a:p>
            <a:pPr marL="0" indent="0">
              <a:buNone/>
            </a:pPr>
            <a:r>
              <a:rPr lang="en-US" altLang="ja-JP" dirty="0"/>
              <a:t>0 0 		1 3				3 4</a:t>
            </a:r>
          </a:p>
          <a:p>
            <a:pPr marL="0" indent="0">
              <a:buNone/>
            </a:pPr>
            <a:r>
              <a:rPr lang="en-US" altLang="ja-JP" dirty="0"/>
              <a:t>2 2		1 4				4 2</a:t>
            </a:r>
          </a:p>
          <a:p>
            <a:pPr marL="0" indent="0">
              <a:buNone/>
            </a:pPr>
            <a:r>
              <a:rPr lang="en-US" altLang="ja-JP" dirty="0"/>
              <a:t>4 0		2 6				4 3</a:t>
            </a:r>
          </a:p>
          <a:p>
            <a:pPr marL="0" indent="0">
              <a:buNone/>
            </a:pPr>
            <a:r>
              <a:rPr lang="en-US" altLang="ja-JP" dirty="0"/>
              <a:t>0 4		2 7</a:t>
            </a:r>
          </a:p>
          <a:p>
            <a:pPr marL="0" indent="0">
              <a:buNone/>
            </a:pPr>
            <a:r>
              <a:rPr lang="en-US" altLang="ja-JP" dirty="0"/>
              <a:t>4 4		3 5</a:t>
            </a:r>
          </a:p>
          <a:p>
            <a:pPr marL="0" indent="0">
              <a:buNone/>
            </a:pPr>
            <a:r>
              <a:rPr lang="en-US" altLang="ja-JP" dirty="0"/>
              <a:t>2 5		4 5</a:t>
            </a:r>
          </a:p>
          <a:p>
            <a:pPr marL="0" indent="0">
              <a:buNone/>
            </a:pPr>
            <a:r>
              <a:rPr lang="en-US" altLang="ja-JP" dirty="0"/>
              <a:t>5 2		6 7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Visualize</a:t>
            </a:r>
            <a:endParaRPr lang="ja-JP" altLang="en-US" dirty="0"/>
          </a:p>
        </p:txBody>
      </p:sp>
      <p:pic>
        <p:nvPicPr>
          <p:cNvPr id="4" name="コンテンツプレースホルダ 3" descr="phase1-2sample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065" y="1825625"/>
            <a:ext cx="5817235" cy="435165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87BC40-9744-46BA-8E30-034AA0FF2337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577D7C4-885A-4D55-BDFC-5CABC9AEF82C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Introduction member</a:t>
            </a: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674914" y="1858282"/>
            <a:ext cx="10515600" cy="4351338"/>
          </a:xfrm>
        </p:spPr>
        <p:txBody>
          <a:bodyPr/>
          <a:lstStyle/>
          <a:p>
            <a:r>
              <a:rPr lang="en-US" altLang="ja-JP" dirty="0"/>
              <a:t>s1250052		Naoki Sahara</a:t>
            </a:r>
          </a:p>
          <a:p>
            <a:r>
              <a:rPr lang="en-US" altLang="ja-JP" dirty="0"/>
              <a:t>S1250116		Keisuke </a:t>
            </a:r>
            <a:r>
              <a:rPr lang="en-US" altLang="ja-JP" dirty="0" err="1"/>
              <a:t>Takemura</a:t>
            </a:r>
            <a:endParaRPr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3839E-0D28-439B-90B4-ACDC1FA1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Phase1-3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45A46-8C43-410B-B8E3-D1758076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Create the following data structure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Struct node{</a:t>
            </a:r>
          </a:p>
          <a:p>
            <a:pPr marL="0" indent="0">
              <a:buNone/>
            </a:pPr>
            <a:r>
              <a:rPr kumimoji="1" lang="en-US" altLang="ja-JP" dirty="0"/>
              <a:t>	double </a:t>
            </a:r>
            <a:r>
              <a:rPr kumimoji="1" lang="en-US" altLang="ja-JP" dirty="0" err="1"/>
              <a:t>mincost</a:t>
            </a:r>
            <a:r>
              <a:rPr kumimoji="1"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	int from;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bool done;</a:t>
            </a:r>
          </a:p>
          <a:p>
            <a:pPr marL="0" indent="0">
              <a:buNone/>
            </a:pPr>
            <a:r>
              <a:rPr lang="en-US" altLang="ja-JP" dirty="0"/>
              <a:t>	vector&lt;double&gt; cost;</a:t>
            </a:r>
          </a:p>
          <a:p>
            <a:pPr marL="0" indent="0">
              <a:buNone/>
            </a:pPr>
            <a:r>
              <a:rPr kumimoji="1" lang="en-US" altLang="ja-JP" dirty="0"/>
              <a:t>	vector&lt;int&gt; to;</a:t>
            </a:r>
            <a:r>
              <a:rPr lang="ja-JP" altLang="en-US" dirty="0"/>
              <a:t> </a:t>
            </a: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811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58A6B-BD4F-4902-959F-9FADC5F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Phase1-3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48CE1-CF88-446D-95A5-278E2E485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14702" cy="4351338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Use the Dijkstra algorithm</a:t>
            </a:r>
            <a:endParaRPr lang="en-US" altLang="ja-JP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031CAB-FDCB-44C7-BB59-B496D34B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99" y="514321"/>
            <a:ext cx="4998621" cy="61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0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64E8B-D66D-4F1F-BA5A-414DDE01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Phase1-4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B1A986-C726-414C-A423-4B7A1F6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b="1" dirty="0"/>
              <a:t>Follow th</a:t>
            </a:r>
            <a:r>
              <a:rPr lang="en-US" altLang="ja-JP" b="1" dirty="0"/>
              <a:t>e “from” data in the node structure for output the shortest path</a:t>
            </a:r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for(int </a:t>
            </a:r>
            <a:r>
              <a:rPr lang="en-US" altLang="ja-JP" dirty="0" err="1"/>
              <a:t>i</a:t>
            </a:r>
            <a:r>
              <a:rPr lang="en-US" altLang="ja-JP" dirty="0"/>
              <a:t> = goal; </a:t>
            </a:r>
            <a:r>
              <a:rPr lang="en-US" altLang="ja-JP" dirty="0" err="1"/>
              <a:t>i</a:t>
            </a:r>
            <a:r>
              <a:rPr lang="en-US" altLang="ja-JP" dirty="0"/>
              <a:t> != start; </a:t>
            </a:r>
            <a:r>
              <a:rPr lang="en-US" altLang="ja-JP" dirty="0" err="1"/>
              <a:t>i</a:t>
            </a:r>
            <a:r>
              <a:rPr lang="en-US" altLang="ja-JP" dirty="0"/>
              <a:t>=node[</a:t>
            </a:r>
            <a:r>
              <a:rPr lang="en-US" altLang="ja-JP" dirty="0" err="1"/>
              <a:t>i</a:t>
            </a:r>
            <a:r>
              <a:rPr lang="en-US" altLang="ja-JP" dirty="0"/>
              <a:t>].from){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path.push_back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);  </a:t>
            </a:r>
            <a:r>
              <a:rPr lang="en-US" altLang="ja-JP" dirty="0">
                <a:solidFill>
                  <a:schemeClr val="accent2"/>
                </a:solidFill>
              </a:rPr>
              <a:t>//push the data from goal to start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br>
              <a:rPr lang="en-US" altLang="ja-JP" dirty="0"/>
            </a:br>
            <a:r>
              <a:rPr lang="en-US" altLang="ja-JP" dirty="0" err="1"/>
              <a:t>path.push_back</a:t>
            </a:r>
            <a:r>
              <a:rPr lang="en-US" altLang="ja-JP" dirty="0"/>
              <a:t>(start);</a:t>
            </a:r>
          </a:p>
          <a:p>
            <a:pPr marL="0" indent="0">
              <a:buNone/>
            </a:pPr>
            <a:r>
              <a:rPr lang="en-US" altLang="ja-JP" dirty="0"/>
              <a:t>for(int </a:t>
            </a:r>
            <a:r>
              <a:rPr lang="en-US" altLang="ja-JP" dirty="0" err="1"/>
              <a:t>i</a:t>
            </a:r>
            <a:r>
              <a:rPr lang="en-US" altLang="ja-JP" dirty="0"/>
              <a:t> = </a:t>
            </a:r>
            <a:r>
              <a:rPr lang="en-US" altLang="ja-JP" dirty="0" err="1"/>
              <a:t>path.size</a:t>
            </a:r>
            <a:r>
              <a:rPr lang="en-US" altLang="ja-JP" dirty="0"/>
              <a:t>()-1; </a:t>
            </a:r>
            <a:r>
              <a:rPr lang="en-US" altLang="ja-JP" dirty="0" err="1"/>
              <a:t>i</a:t>
            </a:r>
            <a:r>
              <a:rPr lang="en-US" altLang="ja-JP" dirty="0"/>
              <a:t> &gt;= 0; </a:t>
            </a:r>
            <a:r>
              <a:rPr lang="en-US" altLang="ja-JP" dirty="0" err="1"/>
              <a:t>i</a:t>
            </a:r>
            <a:r>
              <a:rPr lang="en-US" altLang="ja-JP" dirty="0"/>
              <a:t>--){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cout</a:t>
            </a:r>
            <a:r>
              <a:rPr lang="en-US" altLang="ja-JP" dirty="0"/>
              <a:t> &lt;&lt; path[</a:t>
            </a:r>
            <a:r>
              <a:rPr lang="en-US" altLang="ja-JP" dirty="0" err="1"/>
              <a:t>i</a:t>
            </a:r>
            <a:r>
              <a:rPr lang="en-US" altLang="ja-JP" dirty="0"/>
              <a:t>] &lt;&lt; </a:t>
            </a:r>
            <a:r>
              <a:rPr lang="en-US" altLang="ja-JP" dirty="0" err="1"/>
              <a:t>endl</a:t>
            </a:r>
            <a:r>
              <a:rPr lang="en-US" altLang="ja-JP" dirty="0"/>
              <a:t>;  </a:t>
            </a:r>
            <a:r>
              <a:rPr lang="en-US" altLang="ja-JP" dirty="0">
                <a:solidFill>
                  <a:schemeClr val="accent2"/>
                </a:solidFill>
              </a:rPr>
              <a:t>//output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079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841D5-D016-4824-8C0B-19068547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7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3DA273-778F-412E-8BA4-1B0430C1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Cover all pattern </a:t>
            </a:r>
            <a:r>
              <a:rPr lang="en-US" altLang="ja-JP" dirty="0"/>
              <a:t>(</a:t>
            </a:r>
            <a:r>
              <a:rPr lang="en-US" altLang="ja-JP" dirty="0" err="1"/>
              <a:t>eg.</a:t>
            </a:r>
            <a:r>
              <a:rPr lang="en-US" altLang="ja-JP" dirty="0"/>
              <a:t> Road x cooperate is not change, Road y cooperate is not change, and any other)</a:t>
            </a:r>
          </a:p>
          <a:p>
            <a:r>
              <a:rPr lang="en-US" altLang="ja-JP" dirty="0"/>
              <a:t>Calculate most shortest distance and that coordinate using orthogonal straight line.</a:t>
            </a:r>
          </a:p>
          <a:p>
            <a:r>
              <a:rPr lang="en-US" altLang="ja-JP" dirty="0"/>
              <a:t>If coordinate is out of range(Not on the road), most shortest distance is more closer point</a:t>
            </a:r>
          </a:p>
          <a:p>
            <a:r>
              <a:rPr kumimoji="1" lang="en-US" altLang="ja-JP" dirty="0"/>
              <a:t>Compu</a:t>
            </a:r>
            <a:r>
              <a:rPr lang="en-US" altLang="ja-JP" dirty="0"/>
              <a:t>tation efficiently is O(m*p)</a:t>
            </a:r>
          </a:p>
          <a:p>
            <a:r>
              <a:rPr kumimoji="1" lang="en-US" altLang="ja-JP" dirty="0"/>
              <a:t>Disadvantage : source code is very long and hard to see, and very complex.</a:t>
            </a:r>
          </a:p>
          <a:p>
            <a:r>
              <a:rPr kumimoji="1" lang="en-US" altLang="ja-JP" dirty="0"/>
              <a:t>Hardship: -</a:t>
            </a:r>
            <a:r>
              <a:rPr kumimoji="1" lang="en-US" altLang="ja-JP" dirty="0" err="1"/>
              <a:t>a+b</a:t>
            </a:r>
            <a:r>
              <a:rPr kumimoji="1" lang="en-US" altLang="ja-JP" dirty="0"/>
              <a:t> and b-a are different.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3391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FA7E9-7029-4752-8631-606CDA10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7 Possibility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FFBB807B-6A33-4ECF-8F95-AC8AE6E66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644545"/>
              </p:ext>
            </p:extLst>
          </p:nvPr>
        </p:nvGraphicFramePr>
        <p:xfrm>
          <a:off x="838200" y="1893854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211186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403513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05304761"/>
                    </a:ext>
                  </a:extLst>
                </a:gridCol>
              </a:tblGrid>
              <a:tr h="30552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Road and </a:t>
                      </a:r>
                      <a:r>
                        <a:rPr lang="en-US" altLang="ja-JP" dirty="0"/>
                        <a:t>orthogonal straight line cross on the road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Road and </a:t>
                      </a:r>
                      <a:r>
                        <a:rPr lang="en-US" altLang="ja-JP" dirty="0"/>
                        <a:t>orthogonal straight line </a:t>
                      </a:r>
                      <a:r>
                        <a:rPr kumimoji="1" lang="en-US" altLang="ja-JP" dirty="0"/>
                        <a:t>don’t cross on the road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0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Road y-coordinate is not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0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Road x-coordinate is not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7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Any other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5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26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EABBE-FA35-4F3B-8205-A6770CF8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Task</a:t>
            </a:r>
            <a:r>
              <a:rPr lang="ja-JP" altLang="en-US" dirty="0"/>
              <a:t> </a:t>
            </a:r>
            <a:r>
              <a:rPr lang="en-US" altLang="ja-JP" dirty="0"/>
              <a:t>7</a:t>
            </a:r>
            <a:r>
              <a:rPr lang="ja-JP" altLang="en-US" dirty="0"/>
              <a:t> </a:t>
            </a:r>
            <a:r>
              <a:rPr lang="en-US" altLang="ja-JP" dirty="0"/>
              <a:t>Source</a:t>
            </a:r>
            <a:r>
              <a:rPr lang="ja-JP" altLang="en-US" dirty="0"/>
              <a:t> </a:t>
            </a:r>
            <a:r>
              <a:rPr lang="en-US" altLang="ja-JP" dirty="0"/>
              <a:t>code</a:t>
            </a:r>
            <a:r>
              <a:rPr lang="ja-JP" altLang="en-US" dirty="0"/>
              <a:t> </a:t>
            </a:r>
            <a:r>
              <a:rPr lang="en-US" altLang="ja-JP" dirty="0"/>
              <a:t>about</a:t>
            </a:r>
            <a:r>
              <a:rPr lang="ja-JP" altLang="en-US" dirty="0"/>
              <a:t> ① </a:t>
            </a:r>
            <a:r>
              <a:rPr lang="en-US" altLang="ja-JP" dirty="0"/>
              <a:t>and 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049672D-F3CA-426C-962F-205C92B0B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47" y="1284051"/>
            <a:ext cx="8324142" cy="4892912"/>
          </a:xfrm>
        </p:spPr>
      </p:pic>
    </p:spTree>
    <p:extLst>
      <p:ext uri="{BB962C8B-B14F-4D97-AF65-F5344CB8AC3E}">
        <p14:creationId xmlns:p14="http://schemas.microsoft.com/office/powerpoint/2010/main" val="1905897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EA670-66A3-4F04-BFB1-CBD27D9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764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Discribe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966CBB-F320-43DA-8681-8514FFCD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First if() </a:t>
            </a:r>
            <a:r>
              <a:rPr lang="en-US" altLang="ja-JP" dirty="0"/>
              <a:t>check road y-coordinate is not change.</a:t>
            </a:r>
          </a:p>
          <a:p>
            <a:r>
              <a:rPr kumimoji="1" lang="en-US" altLang="ja-JP" dirty="0"/>
              <a:t>Next if</a:t>
            </a:r>
            <a:r>
              <a:rPr lang="en-US" altLang="ja-JP" dirty="0"/>
              <a:t>() check that whether or not orthogonal straight line cross road.</a:t>
            </a:r>
          </a:p>
          <a:p>
            <a:r>
              <a:rPr lang="en-US" altLang="ja-JP" dirty="0"/>
              <a:t>If normal vector cross road, calculate next formula</a:t>
            </a:r>
          </a:p>
          <a:p>
            <a:pPr marL="0" indent="0" algn="ctr">
              <a:buNone/>
            </a:pPr>
            <a:r>
              <a:rPr lang="en-US" altLang="ja-JP" dirty="0"/>
              <a:t>dis = </a:t>
            </a:r>
            <a:r>
              <a:rPr lang="ja-JP" altLang="en-US" dirty="0"/>
              <a:t>√</a:t>
            </a:r>
            <a:r>
              <a:rPr lang="en-US" altLang="ja-JP" dirty="0"/>
              <a:t>((road ‘s)y-(new point’s)y^2)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 If normal vector don’t cross road compare next two formula.</a:t>
            </a:r>
          </a:p>
          <a:p>
            <a:pPr marL="0" indent="0">
              <a:buNone/>
            </a:pPr>
            <a:r>
              <a:rPr lang="en-US" altLang="ja-JP" dirty="0"/>
              <a:t>|(road start)x-(new point)x| and |(road end)x-(new point)x|</a:t>
            </a:r>
          </a:p>
          <a:p>
            <a:pPr marL="0" indent="0">
              <a:buNone/>
            </a:pPr>
            <a:r>
              <a:rPr lang="en-US" altLang="ja-JP" dirty="0"/>
              <a:t> calculate the distance to the nearer point next formula</a:t>
            </a:r>
          </a:p>
          <a:p>
            <a:pPr marL="0" indent="0" algn="ctr">
              <a:buNone/>
            </a:pPr>
            <a:r>
              <a:rPr lang="en-US" altLang="ja-JP" dirty="0"/>
              <a:t>Dis=</a:t>
            </a:r>
            <a:r>
              <a:rPr lang="ja-JP" altLang="en-US" dirty="0"/>
              <a:t>√</a:t>
            </a:r>
            <a:r>
              <a:rPr lang="en-US" altLang="ja-JP" dirty="0"/>
              <a:t>(x-x1)^2+(y-y1)^2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If dis is shorter than </a:t>
            </a:r>
            <a:r>
              <a:rPr lang="en-US" altLang="ja-JP" dirty="0" err="1"/>
              <a:t>s.distance</a:t>
            </a:r>
            <a:r>
              <a:rPr lang="en-US" altLang="ja-JP" dirty="0"/>
              <a:t>, dis is </a:t>
            </a:r>
            <a:r>
              <a:rPr lang="en-US" altLang="ja-JP" dirty="0" err="1"/>
              <a:t>s.distance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876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297D6-E114-4267-8E9A-578910F7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7 source code about</a:t>
            </a:r>
            <a:r>
              <a:rPr lang="ja-JP" altLang="en-US" dirty="0"/>
              <a:t> ③ </a:t>
            </a:r>
            <a:r>
              <a:rPr lang="en-US" altLang="ja-JP" dirty="0"/>
              <a:t>and</a:t>
            </a:r>
            <a:r>
              <a:rPr lang="ja-JP" altLang="en-US" dirty="0"/>
              <a:t>④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BC78D30-4B53-4CF8-AB02-2E2DB22F2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64" y="1459150"/>
            <a:ext cx="6962994" cy="4717814"/>
          </a:xfrm>
        </p:spPr>
      </p:pic>
    </p:spTree>
    <p:extLst>
      <p:ext uri="{BB962C8B-B14F-4D97-AF65-F5344CB8AC3E}">
        <p14:creationId xmlns:p14="http://schemas.microsoft.com/office/powerpoint/2010/main" val="4033773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47ABC-47F4-452A-943D-C97AFD25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Discribe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A02C71-01F9-46AB-AD07-13787551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Almost same as source code  </a:t>
            </a:r>
            <a:r>
              <a:rPr kumimoji="1" lang="ja-JP" altLang="en-US" dirty="0"/>
              <a:t>① </a:t>
            </a:r>
            <a:r>
              <a:rPr kumimoji="1" lang="en-US" altLang="ja-JP" dirty="0"/>
              <a:t>and </a:t>
            </a:r>
            <a:r>
              <a:rPr kumimoji="1" lang="ja-JP" altLang="en-US" dirty="0"/>
              <a:t>②</a:t>
            </a:r>
            <a:r>
              <a:rPr kumimoji="1" lang="en-US" altLang="ja-JP" dirty="0"/>
              <a:t>, but x become 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4439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23F8C-1085-4D44-8772-E406804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Task 7 source code </a:t>
            </a:r>
            <a:r>
              <a:rPr lang="ja-JP" altLang="en-US" dirty="0"/>
              <a:t>⑤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33D31FB-23F9-4AAE-B36E-C8BE0BC8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24" y="2305697"/>
            <a:ext cx="7285351" cy="3391194"/>
          </a:xfrm>
        </p:spPr>
      </p:pic>
    </p:spTree>
    <p:extLst>
      <p:ext uri="{BB962C8B-B14F-4D97-AF65-F5344CB8AC3E}">
        <p14:creationId xmlns:p14="http://schemas.microsoft.com/office/powerpoint/2010/main" val="419011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Introduction system</a:t>
            </a: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dirty="0"/>
          </a:p>
          <a:p>
            <a:r>
              <a:rPr lang="en-US" altLang="ja-JP" dirty="0"/>
              <a:t>This project is to build road plan(Detection and management of all intersection, </a:t>
            </a:r>
            <a:r>
              <a:rPr lang="en-US" altLang="ja-JP" dirty="0" err="1"/>
              <a:t>Shortestpath</a:t>
            </a:r>
            <a:r>
              <a:rPr lang="en-US" altLang="ja-JP" dirty="0"/>
              <a:t> K-</a:t>
            </a:r>
            <a:r>
              <a:rPr lang="en-US" altLang="ja-JP" dirty="0" err="1"/>
              <a:t>th</a:t>
            </a:r>
            <a:r>
              <a:rPr lang="en-US" altLang="ja-JP" dirty="0"/>
              <a:t> shortest path, Suggestion of optimal road construction Detection of high way)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0D137-3CFE-4F14-AD07-09D359E8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</a:t>
            </a:r>
            <a:r>
              <a:rPr kumimoji="1" lang="en-US" altLang="ja-JP" dirty="0" err="1"/>
              <a:t>iscribe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C705BD-766C-4CA6-B4BA-BFDE719A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Calculate road’s function (y=a*</a:t>
            </a:r>
            <a:r>
              <a:rPr kumimoji="1" lang="en-US" altLang="ja-JP" dirty="0" err="1"/>
              <a:t>x+b</a:t>
            </a:r>
            <a:r>
              <a:rPr kumimoji="1" lang="en-US" altLang="ja-JP" dirty="0"/>
              <a:t>) and orthogonal one</a:t>
            </a:r>
            <a:r>
              <a:rPr lang="en-US" altLang="ja-JP" dirty="0"/>
              <a:t>.</a:t>
            </a:r>
          </a:p>
          <a:p>
            <a:r>
              <a:rPr kumimoji="1" lang="en-US" altLang="ja-JP" dirty="0"/>
              <a:t>Next</a:t>
            </a:r>
            <a:r>
              <a:rPr lang="en-US" altLang="ja-JP" dirty="0"/>
              <a:t>, calculate intersection’s-coordinate.</a:t>
            </a:r>
          </a:p>
          <a:p>
            <a:r>
              <a:rPr lang="en-US" altLang="ja-JP" dirty="0"/>
              <a:t>If There is intersection on the road, road’s function change to a*</a:t>
            </a:r>
            <a:r>
              <a:rPr lang="en-US" altLang="ja-JP" dirty="0" err="1"/>
              <a:t>x+b</a:t>
            </a:r>
            <a:r>
              <a:rPr lang="en-US" altLang="ja-JP" dirty="0"/>
              <a:t>*</a:t>
            </a:r>
            <a:r>
              <a:rPr lang="en-US" altLang="ja-JP" dirty="0" err="1"/>
              <a:t>y+c</a:t>
            </a:r>
            <a:r>
              <a:rPr lang="en-US" altLang="ja-JP" dirty="0"/>
              <a:t>=0 and calculate distance use formula of distance of point(</a:t>
            </a:r>
            <a:r>
              <a:rPr lang="en-US" altLang="ja-JP" dirty="0" err="1"/>
              <a:t>x,y</a:t>
            </a:r>
            <a:r>
              <a:rPr lang="en-US" altLang="ja-JP" dirty="0"/>
              <a:t>) and straight line(a*</a:t>
            </a:r>
            <a:r>
              <a:rPr lang="en-US" altLang="ja-JP" dirty="0" err="1"/>
              <a:t>x+b</a:t>
            </a:r>
            <a:r>
              <a:rPr lang="en-US" altLang="ja-JP" dirty="0"/>
              <a:t>*</a:t>
            </a:r>
            <a:r>
              <a:rPr lang="en-US" altLang="ja-JP" dirty="0" err="1"/>
              <a:t>y+c</a:t>
            </a:r>
            <a:r>
              <a:rPr lang="en-US" altLang="ja-JP" dirty="0"/>
              <a:t>=0).</a:t>
            </a:r>
          </a:p>
          <a:p>
            <a:pPr algn="ctr"/>
            <a:r>
              <a:rPr lang="en-US" altLang="ja-JP" dirty="0"/>
              <a:t>Dis=|a*</a:t>
            </a:r>
            <a:r>
              <a:rPr lang="en-US" altLang="ja-JP" dirty="0" err="1"/>
              <a:t>x+b</a:t>
            </a:r>
            <a:r>
              <a:rPr lang="en-US" altLang="ja-JP" dirty="0"/>
              <a:t>*</a:t>
            </a:r>
            <a:r>
              <a:rPr lang="en-US" altLang="ja-JP" dirty="0" err="1"/>
              <a:t>y+c</a:t>
            </a:r>
            <a:r>
              <a:rPr lang="en-US" altLang="ja-JP" dirty="0"/>
              <a:t>|/</a:t>
            </a:r>
            <a:r>
              <a:rPr lang="ja-JP" altLang="en-US" dirty="0"/>
              <a:t>√</a:t>
            </a:r>
            <a:r>
              <a:rPr lang="en-US" altLang="ja-JP" dirty="0"/>
              <a:t>(a^2+b^2)</a:t>
            </a:r>
          </a:p>
          <a:p>
            <a:r>
              <a:rPr lang="en-US" altLang="ja-JP" dirty="0"/>
              <a:t>If dis is shorter than </a:t>
            </a:r>
            <a:r>
              <a:rPr lang="en-US" altLang="ja-JP" dirty="0" err="1"/>
              <a:t>s.distance</a:t>
            </a:r>
            <a:r>
              <a:rPr lang="en-US" altLang="ja-JP" dirty="0"/>
              <a:t>, </a:t>
            </a:r>
            <a:r>
              <a:rPr lang="en-US" altLang="ja-JP" dirty="0" err="1"/>
              <a:t>s.distance</a:t>
            </a:r>
            <a:r>
              <a:rPr lang="en-US" altLang="ja-JP" dirty="0"/>
              <a:t> is dis.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006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6095E-675F-4F51-A416-A3DA6909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Task 7 Source code about </a:t>
            </a:r>
            <a:r>
              <a:rPr lang="ja-JP" altLang="en-US" dirty="0"/>
              <a:t>⑥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FC3F7B5-9C1C-4266-9E1E-2C04AE877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2103749"/>
            <a:ext cx="7315834" cy="3795089"/>
          </a:xfrm>
        </p:spPr>
      </p:pic>
    </p:spTree>
    <p:extLst>
      <p:ext uri="{BB962C8B-B14F-4D97-AF65-F5344CB8AC3E}">
        <p14:creationId xmlns:p14="http://schemas.microsoft.com/office/powerpoint/2010/main" val="150601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00837-75B3-4207-976E-FC762C41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Discribe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72F5D4-9A62-47D7-A264-AA969B4C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Compare distance between both ends and point.</a:t>
            </a:r>
          </a:p>
          <a:p>
            <a:r>
              <a:rPr lang="en-US" altLang="ja-JP" dirty="0"/>
              <a:t>Dis is shorter one.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65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36419-FB06-4710-9BC1-2E30305B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707" y="700333"/>
            <a:ext cx="3083169" cy="89986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Task 8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44A1F7-BBF0-4293-A610-08C3591A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707" y="1406769"/>
            <a:ext cx="10837985" cy="5117123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Algorithm:</a:t>
            </a:r>
            <a:endParaRPr lang="en-US" altLang="ja-JP" dirty="0"/>
          </a:p>
          <a:p>
            <a:r>
              <a:rPr kumimoji="1" lang="en-US" altLang="ja-JP" dirty="0"/>
              <a:t>DFS</a:t>
            </a:r>
            <a:r>
              <a:rPr lang="en-US" altLang="ja-JP" dirty="0"/>
              <a:t>(depth-first-search)</a:t>
            </a:r>
          </a:p>
          <a:p>
            <a:pPr algn="l"/>
            <a:r>
              <a:rPr kumimoji="1" lang="en-US" altLang="ja-JP" dirty="0"/>
              <a:t>Details:</a:t>
            </a:r>
            <a:endParaRPr lang="en-US" altLang="ja-JP" dirty="0"/>
          </a:p>
          <a:p>
            <a:pPr lvl="1" algn="l"/>
            <a:r>
              <a:rPr lang="en-US" altLang="ja-JP" dirty="0"/>
              <a:t>First, each node has two data(pre, low). </a:t>
            </a:r>
          </a:p>
          <a:p>
            <a:pPr lvl="1" algn="l"/>
            <a:endParaRPr lang="en-US" altLang="ja-JP" dirty="0"/>
          </a:p>
          <a:p>
            <a:pPr lvl="1" algn="l"/>
            <a:r>
              <a:rPr lang="en-US" altLang="ja-JP" dirty="0"/>
              <a:t>Vector&lt;int&gt; pre(n,0) // store the pre-order value</a:t>
            </a:r>
          </a:p>
          <a:p>
            <a:pPr lvl="1" algn="l"/>
            <a:r>
              <a:rPr lang="en-US" altLang="ja-JP" dirty="0"/>
              <a:t>Vector&lt;int&gt; low(n,0) // store minimum pre-order value of accessible node</a:t>
            </a:r>
          </a:p>
          <a:p>
            <a:pPr lvl="1" algn="l"/>
            <a:endParaRPr lang="en-US" altLang="ja-JP" dirty="0"/>
          </a:p>
          <a:p>
            <a:pPr lvl="1" algn="l"/>
            <a:r>
              <a:rPr lang="en-US" altLang="ja-JP" dirty="0"/>
              <a:t>Procedure</a:t>
            </a:r>
          </a:p>
          <a:p>
            <a:pPr marL="914400" lvl="1" indent="-457200" algn="l">
              <a:buAutoNum type="arabicPeriod"/>
            </a:pPr>
            <a:r>
              <a:rPr lang="en-US" altLang="ja-JP" dirty="0"/>
              <a:t>Selecting one node</a:t>
            </a: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en-US" altLang="ja-JP" dirty="0"/>
              <a:t>If the next node hasn’t visited, set the pre and low of that node</a:t>
            </a:r>
          </a:p>
          <a:p>
            <a:pPr marL="914400" lvl="1" indent="-457200" algn="l">
              <a:buAutoNum type="arabicPeriod"/>
            </a:pPr>
            <a:r>
              <a:rPr lang="en-US" altLang="ja-JP" dirty="0"/>
              <a:t>If the next node has already visited, comparing the low value of current node and next node, then set the minimum one as current one</a:t>
            </a:r>
          </a:p>
          <a:p>
            <a:pPr marL="914400" lvl="1" indent="-457200" algn="l">
              <a:buAutoNum type="arabicPeriod"/>
            </a:pPr>
            <a:r>
              <a:rPr lang="en-US" altLang="ja-JP" dirty="0"/>
              <a:t>Each time finishing the </a:t>
            </a:r>
            <a:r>
              <a:rPr lang="en-US" altLang="ja-JP" dirty="0" err="1"/>
              <a:t>dfs</a:t>
            </a:r>
            <a:r>
              <a:rPr lang="en-US" altLang="ja-JP" dirty="0"/>
              <a:t>, updating the parent node</a:t>
            </a:r>
          </a:p>
          <a:p>
            <a:pPr marL="914400" lvl="1" indent="-457200" algn="l"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1079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36419-FB06-4710-9BC1-2E30305B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23" y="700333"/>
            <a:ext cx="3083169" cy="89986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Task</a:t>
            </a:r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44A1F7-BBF0-4293-A610-08C3591A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623" y="1600201"/>
            <a:ext cx="11482753" cy="5134707"/>
          </a:xfrm>
        </p:spPr>
        <p:txBody>
          <a:bodyPr>
            <a:normAutofit/>
          </a:bodyPr>
          <a:lstStyle/>
          <a:p>
            <a:pPr lvl="1" algn="l"/>
            <a:r>
              <a:rPr lang="en-US" altLang="ja-JP" dirty="0"/>
              <a:t>Int def(){</a:t>
            </a:r>
          </a:p>
          <a:p>
            <a:pPr lvl="1" algn="l"/>
            <a:r>
              <a:rPr lang="en-US" altLang="ja-JP" dirty="0"/>
              <a:t>	low[current] = pre[current] = </a:t>
            </a:r>
            <a:r>
              <a:rPr lang="en-US" altLang="ja-JP" dirty="0" err="1"/>
              <a:t>cnt</a:t>
            </a:r>
            <a:r>
              <a:rPr lang="en-US" altLang="ja-JP" dirty="0"/>
              <a:t>++;  </a:t>
            </a:r>
            <a:r>
              <a:rPr lang="en-US" altLang="ja-JP" dirty="0">
                <a:solidFill>
                  <a:schemeClr val="accent2"/>
                </a:solidFill>
              </a:rPr>
              <a:t>//set the low and pre</a:t>
            </a:r>
          </a:p>
          <a:p>
            <a:pPr lvl="1" algn="l"/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=0;i&lt;node[current].</a:t>
            </a:r>
            <a:r>
              <a:rPr lang="en-US" altLang="ja-JP" dirty="0" err="1"/>
              <a:t>to.size</a:t>
            </a:r>
            <a:r>
              <a:rPr lang="en-US" altLang="ja-JP" dirty="0"/>
              <a:t>();</a:t>
            </a:r>
            <a:r>
              <a:rPr lang="en-US" altLang="ja-JP" dirty="0" err="1"/>
              <a:t>i</a:t>
            </a:r>
            <a:r>
              <a:rPr lang="en-US" altLang="ja-JP" dirty="0"/>
              <a:t>++){</a:t>
            </a:r>
          </a:p>
          <a:p>
            <a:pPr lvl="1" algn="l"/>
            <a:r>
              <a:rPr lang="en-US" altLang="ja-JP" dirty="0"/>
              <a:t>		to=node[current].to[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pPr lvl="1" algn="l"/>
            <a:r>
              <a:rPr lang="en-US" altLang="ja-JP" dirty="0"/>
              <a:t>		if(!pre[to]){  </a:t>
            </a:r>
            <a:r>
              <a:rPr lang="en-US" altLang="ja-JP" dirty="0">
                <a:solidFill>
                  <a:schemeClr val="accent2"/>
                </a:solidFill>
              </a:rPr>
              <a:t>//check the whether node has already visited or not</a:t>
            </a:r>
          </a:p>
          <a:p>
            <a:pPr lvl="1" algn="l"/>
            <a:r>
              <a:rPr lang="en-US" altLang="ja-JP" dirty="0"/>
              <a:t>			low[current] = min(low[current], </a:t>
            </a:r>
            <a:r>
              <a:rPr lang="en-US" altLang="ja-JP" dirty="0" err="1"/>
              <a:t>dfs</a:t>
            </a:r>
            <a:r>
              <a:rPr lang="en-US" altLang="ja-JP" dirty="0"/>
              <a:t>())  </a:t>
            </a:r>
            <a:r>
              <a:rPr lang="en-US" altLang="ja-JP" dirty="0">
                <a:solidFill>
                  <a:schemeClr val="accent2"/>
                </a:solidFill>
              </a:rPr>
              <a:t>//set the minimum value</a:t>
            </a:r>
          </a:p>
          <a:p>
            <a:pPr lvl="1" algn="l"/>
            <a:r>
              <a:rPr lang="en-US" altLang="ja-JP" dirty="0"/>
              <a:t>			if(pre[to] == low[to]){  </a:t>
            </a:r>
            <a:r>
              <a:rPr lang="en-US" altLang="ja-JP" dirty="0">
                <a:solidFill>
                  <a:schemeClr val="accent2"/>
                </a:solidFill>
              </a:rPr>
              <a:t>// get the bridge</a:t>
            </a:r>
          </a:p>
          <a:p>
            <a:pPr lvl="1" algn="l"/>
            <a:r>
              <a:rPr lang="en-US" altLang="ja-JP" dirty="0"/>
              <a:t>				</a:t>
            </a:r>
            <a:r>
              <a:rPr lang="en-US" altLang="ja-JP" dirty="0" err="1"/>
              <a:t>bridge.push_back</a:t>
            </a:r>
            <a:r>
              <a:rPr lang="en-US" altLang="ja-JP" dirty="0"/>
              <a:t>(</a:t>
            </a:r>
            <a:r>
              <a:rPr lang="en-US" altLang="ja-JP" dirty="0" err="1"/>
              <a:t>make_pair</a:t>
            </a:r>
            <a:r>
              <a:rPr lang="en-US" altLang="ja-JP" dirty="0"/>
              <a:t>(</a:t>
            </a:r>
            <a:r>
              <a:rPr lang="en-US" altLang="ja-JP" dirty="0" err="1"/>
              <a:t>crr,to</a:t>
            </a:r>
            <a:r>
              <a:rPr lang="en-US" altLang="ja-JP" dirty="0"/>
              <a:t>));</a:t>
            </a:r>
          </a:p>
          <a:p>
            <a:pPr lvl="1" algn="l"/>
            <a:r>
              <a:rPr lang="en-US" altLang="ja-JP" dirty="0"/>
              <a:t>			}</a:t>
            </a:r>
          </a:p>
          <a:p>
            <a:pPr lvl="1" algn="l"/>
            <a:r>
              <a:rPr lang="en-US" altLang="ja-JP" dirty="0"/>
              <a:t>		else if (from != to){  </a:t>
            </a:r>
            <a:r>
              <a:rPr lang="en-US" altLang="ja-JP" dirty="0">
                <a:solidFill>
                  <a:schemeClr val="accent2"/>
                </a:solidFill>
              </a:rPr>
              <a:t>//update the parent node’s low value</a:t>
            </a:r>
          </a:p>
          <a:p>
            <a:pPr lvl="1" algn="l"/>
            <a:r>
              <a:rPr lang="en-US" altLang="ja-JP" dirty="0"/>
              <a:t>			low[current] = min(low[current], low[to];</a:t>
            </a:r>
          </a:p>
          <a:p>
            <a:pPr lvl="1" algn="l"/>
            <a:r>
              <a:rPr lang="en-US" altLang="ja-JP" dirty="0"/>
              <a:t>		}</a:t>
            </a:r>
          </a:p>
          <a:p>
            <a:pPr lvl="1" algn="l"/>
            <a:r>
              <a:rPr lang="en-US" altLang="ja-JP" dirty="0"/>
              <a:t>	}</a:t>
            </a:r>
          </a:p>
          <a:p>
            <a:pPr lvl="1" algn="l"/>
            <a:r>
              <a:rPr lang="en-US" altLang="ja-JP" dirty="0"/>
              <a:t>	return low[</a:t>
            </a:r>
            <a:r>
              <a:rPr lang="en-US" altLang="ja-JP" dirty="0" err="1"/>
              <a:t>crr</a:t>
            </a:r>
            <a:r>
              <a:rPr lang="en-US" altLang="ja-JP" dirty="0"/>
              <a:t>];</a:t>
            </a:r>
          </a:p>
          <a:p>
            <a:pPr lvl="1" algn="l"/>
            <a:r>
              <a:rPr lang="en-US" altLang="ja-JP" dirty="0"/>
              <a:t>} 				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748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36419-FB06-4710-9BC1-2E30305B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333"/>
            <a:ext cx="3083169" cy="89986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Task </a:t>
            </a:r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44A1F7-BBF0-4293-A610-08C3591A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369" y="1600200"/>
            <a:ext cx="2406792" cy="50569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ja-JP" dirty="0"/>
              <a:t>DEMO:</a:t>
            </a:r>
          </a:p>
          <a:p>
            <a:pPr algn="l"/>
            <a:r>
              <a:rPr lang="en-US" altLang="ja-JP" dirty="0"/>
              <a:t>Input data</a:t>
            </a:r>
          </a:p>
          <a:p>
            <a:pPr algn="l"/>
            <a:r>
              <a:rPr kumimoji="1" lang="en-US" altLang="ja-JP" sz="1800" dirty="0"/>
              <a:t>6 7 0 0</a:t>
            </a:r>
          </a:p>
          <a:p>
            <a:pPr algn="l"/>
            <a:r>
              <a:rPr lang="en-US" altLang="ja-JP" sz="1800" dirty="0"/>
              <a:t>0 0</a:t>
            </a:r>
          </a:p>
          <a:p>
            <a:pPr algn="l"/>
            <a:r>
              <a:rPr kumimoji="1" lang="en-US" altLang="ja-JP" sz="1800" dirty="0"/>
              <a:t>0 </a:t>
            </a:r>
            <a:r>
              <a:rPr lang="en-US" altLang="ja-JP" sz="1800" dirty="0"/>
              <a:t>10</a:t>
            </a:r>
          </a:p>
          <a:p>
            <a:pPr algn="l"/>
            <a:r>
              <a:rPr kumimoji="1" lang="en-US" altLang="ja-JP" sz="1800" dirty="0"/>
              <a:t>1 5</a:t>
            </a:r>
          </a:p>
          <a:p>
            <a:pPr algn="l"/>
            <a:r>
              <a:rPr lang="en-US" altLang="ja-JP" sz="1800" dirty="0"/>
              <a:t>2 5</a:t>
            </a:r>
          </a:p>
          <a:p>
            <a:pPr algn="l"/>
            <a:r>
              <a:rPr kumimoji="1" lang="en-US" altLang="ja-JP" sz="1800" dirty="0"/>
              <a:t>3 10</a:t>
            </a:r>
          </a:p>
          <a:p>
            <a:pPr algn="l"/>
            <a:r>
              <a:rPr lang="en-US" altLang="ja-JP" sz="1800" dirty="0"/>
              <a:t>3 0</a:t>
            </a:r>
          </a:p>
          <a:p>
            <a:pPr algn="l"/>
            <a:r>
              <a:rPr kumimoji="1" lang="en-US" altLang="ja-JP" sz="1800" dirty="0"/>
              <a:t>1 2</a:t>
            </a:r>
          </a:p>
          <a:p>
            <a:pPr algn="l"/>
            <a:r>
              <a:rPr lang="en-US" altLang="ja-JP" sz="1800" dirty="0"/>
              <a:t>2 3</a:t>
            </a:r>
          </a:p>
          <a:p>
            <a:pPr algn="l"/>
            <a:r>
              <a:rPr kumimoji="1" lang="en-US" altLang="ja-JP" sz="1800" dirty="0"/>
              <a:t>1 3</a:t>
            </a:r>
          </a:p>
          <a:p>
            <a:pPr algn="l"/>
            <a:r>
              <a:rPr lang="en-US" altLang="ja-JP" sz="1800" dirty="0"/>
              <a:t>3 4</a:t>
            </a:r>
          </a:p>
          <a:p>
            <a:pPr algn="l"/>
            <a:r>
              <a:rPr kumimoji="1" lang="en-US" altLang="ja-JP" sz="1800" dirty="0"/>
              <a:t>4 5</a:t>
            </a:r>
          </a:p>
          <a:p>
            <a:pPr algn="l"/>
            <a:r>
              <a:rPr lang="en-US" altLang="ja-JP" sz="1800" dirty="0"/>
              <a:t>5 6</a:t>
            </a:r>
          </a:p>
          <a:p>
            <a:pPr algn="l"/>
            <a:r>
              <a:rPr kumimoji="1" lang="en-US" altLang="ja-JP" sz="1800" dirty="0"/>
              <a:t>4 6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20D382-D509-4202-BD1B-B608B127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65" y="545891"/>
            <a:ext cx="5304090" cy="594010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43D28-520A-4180-A283-DB6880DA79EE}"/>
              </a:ext>
            </a:extLst>
          </p:cNvPr>
          <p:cNvSpPr txBox="1"/>
          <p:nvPr/>
        </p:nvSpPr>
        <p:spPr>
          <a:xfrm>
            <a:off x="4042161" y="5687677"/>
            <a:ext cx="19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Output data</a:t>
            </a:r>
          </a:p>
          <a:p>
            <a:r>
              <a:rPr lang="en-US" altLang="ja-JP" dirty="0"/>
              <a:t>3 - 4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692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A8D42-E646-4E51-8441-3CA734D4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Contribution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DA52773-E56E-489A-9E04-A41F382F1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57" y="1496291"/>
            <a:ext cx="8749111" cy="4644982"/>
          </a:xfrm>
        </p:spPr>
      </p:pic>
    </p:spTree>
    <p:extLst>
      <p:ext uri="{BB962C8B-B14F-4D97-AF65-F5344CB8AC3E}">
        <p14:creationId xmlns:p14="http://schemas.microsoft.com/office/powerpoint/2010/main" val="3637194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63847-5788-4BF6-8985-7B3B21D6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Contribution: role play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3F09C4-0CEF-41BE-B233-AA0C50D9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Naoki Sahara: Task1,Task2,Task7</a:t>
            </a:r>
          </a:p>
          <a:p>
            <a:pPr marL="0" indent="0">
              <a:buNone/>
            </a:pPr>
            <a:r>
              <a:rPr lang="en-US" altLang="ja-JP" dirty="0"/>
              <a:t>Keisuke </a:t>
            </a:r>
            <a:r>
              <a:rPr lang="en-US" altLang="ja-JP" dirty="0" err="1"/>
              <a:t>Takemura</a:t>
            </a:r>
            <a:r>
              <a:rPr lang="en-US" altLang="ja-JP" dirty="0"/>
              <a:t> : Task1,Task3,Task4,Task8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394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FB268-CD48-45E7-A2FB-D0A933DC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Contribution :Task 1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2C4E1E6-1AC2-4616-874A-F20EFD87E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418613"/>
              </p:ext>
            </p:extLst>
          </p:nvPr>
        </p:nvGraphicFramePr>
        <p:xfrm>
          <a:off x="838200" y="1825625"/>
          <a:ext cx="10515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598640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36026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72310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72877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Member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Take 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Efficiently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0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Keisuke </a:t>
                      </a:r>
                      <a:r>
                        <a:rPr kumimoji="1" lang="en-US" altLang="ja-JP" dirty="0" err="1"/>
                        <a:t>Takemura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8.4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12030"/>
                  </a:ext>
                </a:extLst>
              </a:tr>
              <a:tr h="33918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Naoki Sahara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560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00D43D-FC16-43C2-85E7-8A7AE8A4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Contribution :Task2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4044341-808D-4FEF-B8D6-33193DC8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02475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076750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119834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837240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6299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Take time(hour)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efficiently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8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Naoki Sahara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19.5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1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Implemented Algorithm</a:t>
            </a: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Algorithm be published on course site </a:t>
            </a:r>
          </a:p>
          <a:p>
            <a:r>
              <a:rPr lang="en-US" altLang="ja-JP" dirty="0" err="1"/>
              <a:t>Dikestra</a:t>
            </a:r>
            <a:r>
              <a:rPr lang="en-US" altLang="ja-JP" dirty="0"/>
              <a:t> algorithm</a:t>
            </a:r>
          </a:p>
          <a:p>
            <a:r>
              <a:rPr lang="en-US" altLang="ja-JP"/>
              <a:t>Bubble sort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62B01-1547-4014-8E1C-F0C9EE1B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Contribution : Task3,4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796A5B8-3B34-4F48-9E96-36578CC24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533292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301664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11642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77679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033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Take 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Efficiently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7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Keisuke </a:t>
                      </a:r>
                      <a:r>
                        <a:rPr kumimoji="1" lang="en-US" altLang="ja-JP" dirty="0" err="1"/>
                        <a:t>Takemura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21.64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945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2DF8-B0F6-4C79-A5AC-2B7852CF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Contribution :Task 7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4F559A4-C2EF-4AF4-83C3-E160C58F2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10223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736854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6399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13520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9102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Take time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Efficiently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0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Naoki Sahara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22.42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5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279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35EB9-18EE-4FF7-9149-5F731794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Contribution: Task8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B06DA3F6-C14D-47D3-ABFF-100195770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576644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553638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223829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41103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Take 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Efficiently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Keisuke </a:t>
                      </a:r>
                      <a:r>
                        <a:rPr kumimoji="1" lang="en-US" altLang="ja-JP" dirty="0" err="1"/>
                        <a:t>Takemura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9.9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6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36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FF2F6-DFD4-446B-8CCC-716EB3FF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Consideration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6CD473-7D81-4B6B-8AA0-15BEB13A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Repor</a:t>
            </a:r>
            <a:r>
              <a:rPr lang="en-US" altLang="ja-JP" dirty="0"/>
              <a:t>t, contact, and consultation is not enough.</a:t>
            </a:r>
          </a:p>
          <a:p>
            <a:r>
              <a:rPr kumimoji="1" lang="en-US" altLang="ja-JP" dirty="0"/>
              <a:t>Be</a:t>
            </a:r>
            <a:r>
              <a:rPr lang="en-US" altLang="ja-JP" dirty="0"/>
              <a:t>cause we inexperience in development.</a:t>
            </a:r>
          </a:p>
          <a:p>
            <a:r>
              <a:rPr kumimoji="1" lang="en-US" altLang="ja-JP" dirty="0"/>
              <a:t>We need to more time for communicate team member out of class.</a:t>
            </a:r>
          </a:p>
          <a:p>
            <a:r>
              <a:rPr lang="en-US" altLang="ja-JP" dirty="0"/>
              <a:t>Schedule management is very important to finish all task.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53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Development Environment</a:t>
            </a: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Language : C++</a:t>
            </a:r>
          </a:p>
          <a:p>
            <a:r>
              <a:rPr lang="en-US" altLang="ja-JP" dirty="0"/>
              <a:t>Compiler : g++7.4.0</a:t>
            </a:r>
          </a:p>
          <a:p>
            <a:r>
              <a:rPr lang="en-US" altLang="ja-JP" dirty="0"/>
              <a:t>Reason : Grammar is similar to C language. In addition, there are many useful functions more than C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Deliverable</a:t>
            </a: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Task1 Complete</a:t>
            </a:r>
          </a:p>
          <a:p>
            <a:r>
              <a:rPr lang="en-US" altLang="ja-JP" dirty="0"/>
              <a:t>Task2 Complete</a:t>
            </a:r>
          </a:p>
          <a:p>
            <a:r>
              <a:rPr lang="en-US" altLang="ja-JP" dirty="0"/>
              <a:t>Task3 Complete</a:t>
            </a:r>
          </a:p>
          <a:p>
            <a:r>
              <a:rPr lang="en-US" altLang="ja-JP" dirty="0"/>
              <a:t>Task4 Complete</a:t>
            </a:r>
          </a:p>
          <a:p>
            <a:r>
              <a:rPr lang="en-US" altLang="ja-JP" dirty="0"/>
              <a:t>Task7  Complete(a little error)</a:t>
            </a:r>
          </a:p>
          <a:p>
            <a:r>
              <a:rPr lang="en-US" altLang="ja-JP" dirty="0"/>
              <a:t>Task8 Complete</a:t>
            </a:r>
          </a:p>
          <a:p>
            <a:r>
              <a:rPr lang="en-US" altLang="ja-JP" dirty="0"/>
              <a:t>Any other Not Complete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Task1</a:t>
            </a: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Use algorithm published course site</a:t>
            </a:r>
          </a:p>
          <a:p>
            <a:r>
              <a:rPr lang="en-US" altLang="ja-JP"/>
              <a:t>Computational efficiently is O(1)</a:t>
            </a:r>
          </a:p>
          <a:p>
            <a:endParaRPr lang="en-US" altLang="ja-JP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flowchart</a:t>
            </a:r>
          </a:p>
        </p:txBody>
      </p:sp>
      <p:pic>
        <p:nvPicPr>
          <p:cNvPr id="4" name="コンテンツプレースホルダ 3" descr="phase1-1algo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610" y="2507615"/>
            <a:ext cx="6179185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FD90D-75DB-4CFF-88FA-40972814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Task1 :</a:t>
            </a:r>
            <a:r>
              <a:rPr kumimoji="1" lang="en-US" altLang="ja-JP" dirty="0" err="1"/>
              <a:t>Sourse</a:t>
            </a:r>
            <a:r>
              <a:rPr kumimoji="1" lang="en-US" altLang="ja-JP" dirty="0"/>
              <a:t> code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C118C92-89CD-42E1-AE67-2D388E6F9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80" y="1469572"/>
            <a:ext cx="6426258" cy="4264874"/>
          </a:xfrm>
        </p:spPr>
      </p:pic>
    </p:spTree>
    <p:extLst>
      <p:ext uri="{BB962C8B-B14F-4D97-AF65-F5344CB8AC3E}">
        <p14:creationId xmlns:p14="http://schemas.microsoft.com/office/powerpoint/2010/main" val="152532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1014</Words>
  <Application>Microsoft Office PowerPoint</Application>
  <PresentationFormat>ワイド画面</PresentationFormat>
  <Paragraphs>255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8" baseType="lpstr">
      <vt:lpstr>游ゴシック</vt:lpstr>
      <vt:lpstr>Arial</vt:lpstr>
      <vt:lpstr>Calibri</vt:lpstr>
      <vt:lpstr>Calibri Light</vt:lpstr>
      <vt:lpstr>Office テーマ</vt:lpstr>
      <vt:lpstr>final presentation</vt:lpstr>
      <vt:lpstr>Introduction member</vt:lpstr>
      <vt:lpstr>Introduction system</vt:lpstr>
      <vt:lpstr>Implemented Algorithm</vt:lpstr>
      <vt:lpstr>Development Environment</vt:lpstr>
      <vt:lpstr>Deliverable</vt:lpstr>
      <vt:lpstr>Task1</vt:lpstr>
      <vt:lpstr>flowchart</vt:lpstr>
      <vt:lpstr>Task1 :Sourse code</vt:lpstr>
      <vt:lpstr>inputsample　1</vt:lpstr>
      <vt:lpstr>Visualize1</vt:lpstr>
      <vt:lpstr>Input sample2</vt:lpstr>
      <vt:lpstr>Visualize</vt:lpstr>
      <vt:lpstr>Task2</vt:lpstr>
      <vt:lpstr>Task2: source code</vt:lpstr>
      <vt:lpstr>Input sample１</vt:lpstr>
      <vt:lpstr>Visualize</vt:lpstr>
      <vt:lpstr>Input sample 2</vt:lpstr>
      <vt:lpstr>Visualize</vt:lpstr>
      <vt:lpstr>Phase1-3</vt:lpstr>
      <vt:lpstr>Phase1-3</vt:lpstr>
      <vt:lpstr>Phase1-4</vt:lpstr>
      <vt:lpstr>Task 7 </vt:lpstr>
      <vt:lpstr>Task 7 Possibility</vt:lpstr>
      <vt:lpstr>Task 7 Source code about ① and ②</vt:lpstr>
      <vt:lpstr>Discribe </vt:lpstr>
      <vt:lpstr>Task 7 source code about ③ and④</vt:lpstr>
      <vt:lpstr>Discribe </vt:lpstr>
      <vt:lpstr>Task 7 source code ⑤</vt:lpstr>
      <vt:lpstr>Discribe</vt:lpstr>
      <vt:lpstr>Task 7 Source code about ⑥</vt:lpstr>
      <vt:lpstr>Discribe</vt:lpstr>
      <vt:lpstr>Task 8</vt:lpstr>
      <vt:lpstr>Task8</vt:lpstr>
      <vt:lpstr>Task 8</vt:lpstr>
      <vt:lpstr>Contribution</vt:lpstr>
      <vt:lpstr>Contribution: role play</vt:lpstr>
      <vt:lpstr>Contribution :Task 1</vt:lpstr>
      <vt:lpstr>Contribution :Task2</vt:lpstr>
      <vt:lpstr>Contribution : Task3,4</vt:lpstr>
      <vt:lpstr>Contribution :Task 7</vt:lpstr>
      <vt:lpstr>Contribution: Task8</vt:lpstr>
      <vt:lpstr>Consideration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altai</dc:creator>
  <cp:lastModifiedBy>アルタイル 1</cp:lastModifiedBy>
  <cp:revision>33</cp:revision>
  <dcterms:created xsi:type="dcterms:W3CDTF">2019-07-27T03:33:00Z</dcterms:created>
  <dcterms:modified xsi:type="dcterms:W3CDTF">2019-07-31T04:01:09Z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1041-10.8.0.6186</vt:lpwstr>
  </property>
</Properties>
</file>