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6" r:id="rId8"/>
    <p:sldId id="267" r:id="rId9"/>
    <p:sldId id="270" r:id="rId10"/>
    <p:sldId id="268" r:id="rId11"/>
    <p:sldId id="261" r:id="rId12"/>
    <p:sldId id="262" r:id="rId13"/>
    <p:sldId id="271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9"/>
    <p:restoredTop sz="94699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13:04:5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1218 2663 24575,'-36'0'0,"2"-19"0,-21 8 0,13-15 0,-3 8 0,-1 4 0,-12-20 0,-5-7 0,-16-2 0,13-11 0,-6 6 0,18 0 0,-9-14 0,19 17 0,-6 1 0,5-6 0,7 21 0,2-18 0,-2 13 0,14 4 0,-8-7 0,9 8 0,-1-8 0,5 1 0,-2 7 0,3-6 0,0 6 0,1-8 0,1-9 0,3 7 0,-3-7 0,9 10 0,2-1 0,5 0 0,0 1 0,0-20 0,0 14 0,0-13 0,5 18 0,2 0 0,12-8 0,11-6 0,-1 3 0,5-1 0,-2 10 0,-7 9 0,0 0 0,-6 10 0,33-45 0,-16 31 0,24-38 0,-25 46 0,-12-2 0,12 4 0,-13 3 0,0 4 0,-3 3 0,23-13 0,-15 8 0,20-14 0,-19 16 0,-6-2 0,28-11 0,4-3 0,-7 0 0,5-2 0,1 1 0,-7 8 0,-7 7 0,6-1 0,4-8 0,-1 5 0,-9-6 0,3 11 0,-26 8 0,12-1 0,-13 2 0,4 3 0,3-8 0,-6 11 0,18-13 0,-23 14 0,15-8 0,-4 4 0,0 0 0,12-5 0,-12 10 0,12-10 0,-4 10 0,6-5 0,1 6 0,-1 0 0,10-6 0,-7 5 0,31-6 0,-27 7 0,18 0 0,-24 0 0,-1 0 0,1 0 0,0 0 0,-1 0 0,1 6 0,-1 0 0,1 7 0,-1 4 0,1 2 0,-8 3 0,5 2 0,-5-2 0,1 1 0,4 0 0,-2 8 0,4-5 0,6 14 0,-6-14 0,-4 5 0,5 0 0,-15-8 0,8 6 0,-8-1 0,-1-6 0,1 5 0,-6 0 0,6 3 0,-3 6 0,10 17 0,-5-19 0,0 17 0,-3-22 0,-6 16 0,3-6 0,-5 7 0,0-1 0,0 3 0,1 9 0,0 0 0,-6-1 0,5 1 0,-12 9 0,6-6 0,-7-3 0,6-3 0,-4-6 0,4 9 0,-6-1 0,0-9 0,0-2 0,0-9 0,0 0 0,0 0 0,0-7 0,0 3 0,0-11 0,0 3 0,-5-4 0,4-5 0,-8 4 0,-3 3 0,1-5 0,-10 10 0,11-13 0,-29 19 0,18-14 0,-20 13 0,21-16 0,-1 0 0,1 3 0,5-9 0,-11 6 0,2-6 0,-5 1 0,-6 7 0,12-7 0,-4 6 0,6-11 0,1 3 0,-16-2 0,12 3 0,-12 2 0,8-6 0,12 2 0,-11-8 0,18 4 0,-18-4 0,10 0 0,-10 5 0,6-4 0,6 3 0,-20-4 0,16 5 0,-18-4 0,7 8 0,8-8 0,-15 9 0,14-9 0,-12 10 0,13-5 0,0 1 0,3 2 0,4-4 0,-13 6 0,5 0 0,-4 0 0,6-6 0,1 4 0,-1-3 0,-14 6 0,16-3 0,-23 4 0,25-4 0,-10 2 0,-1 0 0,-1 0 0,-1 5 0,3-4 0,6 3 0,6-6 0,2-4 0,5 3 0,0-8 0,0 4 0,0 0 0,0-3 0,-9 7 0,6-7 0,-6 3 0,9-4 0,-1 0 0,1 0 0,1 0 0,-1 0 0,1 0 0,-2 0 0,1 0 0,0 0 0,0 0 0,0 0 0,1 0 0,0 0 0,-6 0 0,4 0 0,-5 0 0,6 0 0,0 0 0,-1 0 0,2 0 0,-7 0 0,5 4 0,-10 2 0,9-2 0,-9 1 0,13-2 0,-7-2 0,8 3 0,-3 0 0,0-3 0,1 2 0,0-3 0,-1 0 0,1 0 0,-1 0 0,0 0 0,-1 0 0,1 0 0,0 0 0,-1 0 0,1 0 0,-6 0 0,5 0 0,-10 0 0,4-4 0,0-1 0,-4-5 0,3 0 0,-11-6 0,5 4 0,-6-9 0,0 3 0,6-3 0,-13-2 0,13 2 0,-15-11 0,14 9 0,-14-8 0,14 3 0,-13 2 0,11-8 0,-5 2 0,0 1 0,4-4 0,-12 1 0,4-6 0,1 7 0,-7-7 0,10 15 0,-12-15 0,5 14 0,3-12 0,-1 12 0,1-12 0,2 6 0,1 0 0,-1-6 0,13 8 0,-12-9 0,17 2 0,-4 1 0,7 6 0,-2-14 0,7 13 0,0-15 0,6 9 0,0-8 0,0-14 0,0-1 0,0 2 0,0 3 0,8-16 0,19-19 0,0 3 0,12 12 0,-18 29 0,0 17 0,-8 1 0,0 13 0,12-14 0,2 2 0,6-2 0,4-2 0,-8 13 0,8-6 0,12-11 0,3-3 0,1 0 0,-4 3 0,-13 16 0,-6 2 0,-3 6 0,-6 1 0,-6 4 0,4-3 0,3 2 0,0-3 0,6-1 0,-13 1 0,4 5 0,3-10 0,16 6 0,10-13 0,-7 8 0,-5 3 0,1 0 0,-13 10 0,20-11 0,-15 11 0,16-11 0,-6 10 0,15-10 0,-7 10 0,0-10 0,-3 11 0,-7-10 0,-1 10 0,0-5 0,-6 6 0,-3 0 0,1 0 0,-11 0 0,16 0 0,-17 0 0,12 0 0,-8 0 0,8 0 0,-6 0 0,12 0 0,-5 0 0,8 0 0,-1 0 0,1 0 0,8 0 0,-6 0 0,6 6 0,1 0 0,-8 7 0,7-7 0,-15 4 0,3-3 0,-10 3 0,11 2 0,-12-2 0,13 2 0,-6-1 0,1 1 0,4-1 0,-4 1 0,6 0 0,-6-1 0,4 7 0,-11-7 0,11 12 0,-11-11 0,11 11 0,-11-12 0,11 12 0,-4-5 0,-1 5 0,6 1 0,-13-3 0,5 1 0,-6-2 0,-1 1 0,-4-1 0,10 17 0,-13-6 0,15 15 0,-15-10 0,6 10 0,-6 2 0,1 8 0,0 1 0,0 0 0,1 0 0,-1-1 0,-6 1 0,-2 0 0,0 0 0,-4-10 0,4-1 0,-6-9 0,0-1 0,0 1 0,0-8 0,0 6 0,0-6 0,0 1 0,0 4 0,0-11 0,0 4 0,0-6 0,0-1 0,0 0 0,0-5 0,0 8 0,-4-12 0,-1 11 0,-4-12 0,-1 9 0,2-10 0,2 5 0,-8 7 0,7-10 0,-9 15 0,2-11 0,4 0 0,-4-1 0,5-6 0,1 0 0,0 1 0,-6 0 0,-1 4 0,-13 0 0,6 2 0,-6-4 0,8-1 0,-17 8 0,13-1 0,-20 8 0,21-8 0,-12 0 0,13-7 0,0 1 0,3-1 0,-12 7 0,7-5 0,-12 6 0,15-8 0,1-4 0,-1 3 0,-43 4 0,26 0 0,-27 6 0,30-8 0,13 0 0,-21 1 0,11 0 0,-13 1 0,16-2 0,1-5 0,8 3 0,-1-7 0,-15 8 0,11-4 0,-19 7 0,22-2 0,0-1 0,2-5 0,11 2 0,-10-6 0,9 3 0,-9 1 0,9-1 0,-9 6 0,10-5 0,-11 4 0,11-8 0,-5 4 0,6-5 0,-6 0 0,-1 4 0,-5-3 0,4 4 0,-3-5 0,-21 0 0,19 0 0,-31 0 0,19 0 0,1 0 0,-12 0 0,15 0 0,-8 0 0,0 0 0,-19 0 0,21-5 0,-28-2 0,31-5 0,-22-2 0,15 2 0,-7-1 0,9-5 0,-8 4 0,6-4 0,-7-1 0,9 0 0,8 1 0,-6-5 0,5 5 0,-6-6 0,0 0 0,0 0 0,-1-1 0,-17-10 0,20 10 0,-19-10 0,24 13 0,-8-3 0,8 3 0,-6-2 0,13 3 0,-6-1 0,6-6 0,-6 4 0,4-4 0,0-1 0,4 6 0,3-4 0,1 6 0,2 1 0,2-8 0,-3 6 0,8-5 0,-7 6 0,8 1 0,-4-1 0,0 0 0,0 1 0,4 0 0,-2 5 0,3 1 0,1 5 0,-4 1 0,7 0 0,-2 0 0,-1 3 0,3-1 0,-3 8 0,4-5 0,0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13:09:04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859 1338 24575,'-20'0'0,"0"0"0,-27 0 0,19 0 0,-46 0 0,31 0 0,-16 0 0,5 0 0,15 0 0,-7 0 0,9 0 0,8 0 0,-6 0 0,13-9 0,-6-2 0,7-10 0,1 1 0,3-8 0,-2 6 0,0-13 0,-3 5 0,3-6 0,-6-10 0,5 7 0,-1-7 0,5 17 0,4-6 0,0 6 0,0-8 0,5 1 0,-3 6 0,9-5 0,-3 6 0,4-7 0,0 6 0,0-4 0,0-16 0,0 9 0,0-16 0,0 21 0,0-1 0,4 7 0,2 3 0,4 6 0,-1 6 0,1 1 0,-3 6 0,1 4 0,0 1 0,0-1 0,0 0 0,0-1 0,0 2 0,0-1 0,1-6 0,28-36 0,-13 10 0,20-17 0,-20 18 0,-3 12 0,1 0 0,-2 4 0,1 7 0,-6 2 0,-2 6 0,-4 4 0,-1 0 0,0 0 0,0 0 0,0 0 0,6 0 0,-5 0 0,17 0 0,-9 0 0,10 0 0,-7 0 0,17 0 0,-6 0 0,15 0 0,-10 0 0,-6 0 0,-3 0 0,-6 0 0,-1 0 0,-5 0 0,-1 3 0,-6 2 0,6 4 0,-5-1 0,10-2 0,-4 2 0,0-3 0,4 5 0,-4-1 0,6 1 0,-6-1 0,4 1 0,-4-1 0,1 6 0,3 1 0,-9-1 0,9 3 0,-9-3 0,9 1 0,-8 3 0,9-3 0,-9 5 0,8-1 0,-8 0 0,9 1 0,-9-1 0,4 0 0,-6-5 0,1 4 0,-1-4 0,1 6 0,0-1 0,0 1 0,0-6 0,0 4 0,-1-4 0,-3 0 0,-2 4 0,0-10 0,-3 10 0,2-9 0,-3 3 0,0 1 0,0-4 0,0 9 0,0-10 0,0 5 0,0-1 0,0-3 0,0 3 0,0-4 0,0-1 0,0 0 0,0 0 0,0 0 0,0 0 0,0 0 0,-3 0 0,-2 0 0,-3-3 0,-1 2 0,1-3 0,0 5 0,-6 4 0,4 2 0,-6 13 0,1-6 0,3 6 0,-3-8 0,9 0 0,-2-5 0,2 4 0,1-9 0,1 4 0,0-6 0,3 0 0,-6 0 0,1 6 0,-3 1 0,-8 12 0,6-5 0,-6 6 0,7-8 0,0 0 0,4-5 0,-2-1 0,3-6 0,1 0 0,0 0 0,1-4 0,2 2 0,-5-5 0,5 6 0,-6-3 0,3 0 0,0 3 0,-8-1 0,1 7 0,-10 3 0,1 0 0,-1 3 0,6-8 0,1 2 0,0-4 0,5-1 0,-4-2 0,5-3 0,1-3 0,-1 0 0,1 0 0,3-3 0,1-2 0,3-2 0,0-2 0,0 1 0,0 0 0,0-1 0,0 1 0,4 0 0,1-6 0,0 8 0,-1-3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13:09:1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1090 24575,'-7'0'0,"-6"0"0,-2 0 0,-4 0 0,4 0 0,-2 0 0,-6 0 0,1 0 0,-6 0 0,8 0 0,-1 0 0,-6 0 0,4 0 0,-4 0 0,-1-5 0,6-6 0,-6-1 0,12-8 0,-3 4 0,3-4 0,0-1 0,1 1 0,5-1 0,-5 1 0,3-1 0,-2 1 0,4 5 0,0-4 0,1 4 0,3 0 0,-2 1 0,3 1 0,0 3 0,-3-4 0,7 1 0,-7 3 0,7-4 0,-7 1 0,7 3 0,-4-9 0,5 9 0,0-3 0,0 4 0,0-4 0,0 3 0,0-9 0,0 9 0,0-16 0,0 9 0,0-5 0,0 3 0,0 3 0,0 1 0,0-4 0,0 4 0,0-5 0,0-1 0,4 6 0,-3 1 0,6 6 0,-6 0 0,6 3 0,0-15 0,2 7 0,3-22 0,-2 13 0,1-6 0,-1 13 0,-1-4 0,0 10 0,0-5 0,-1 9 0,-4-2 0,4 7 0,-4-4 0,4-3 0,7-11 0,7-5 0,9-6 0,-1 6 0,-3 5 0,-6-1 0,-1 7 0,1-2 0,-6 8 0,-2 1 0,-5 5 0,0 0 0,0 0 0,0 0 0,5 0 0,-4 0 0,10 0 0,-4 0 0,13 0 0,-6 0 0,5 0 0,1 0 0,-6 0 0,6 0 0,-8 0 0,1 0 0,-1 0 0,0 0 0,1 5 0,-6 0 0,4 5 0,-10-2 0,10 2 0,-9-2 0,5 7 0,-7-6 0,2 10 0,-1-4 0,1 6 0,0-1 0,7 8 0,-5 1 0,5 0 0,-5 5 0,-1-4 0,6 5 0,-4-5 0,4 4 0,-6-12 0,-1 6 0,1-8 0,-6 0 0,4 0 0,-8-5 0,9 11 0,-8-9 0,7 11 0,-7-8 0,2 1 0,-4-7 0,0 5 0,4-9 0,-3 9 0,2-9 0,-3 3 0,0-5 0,0 0 0,0 0 0,0-1 0,0 0 0,0 1 0,0 0 0,0 0 0,0 1 0,0-1 0,0 0 0,0 0 0,0 0 0,0-1 0,-3 1 0,-1-1 0,-10 7 0,5-5 0,-5 5 0,6-6 0,-1 0 0,1 0 0,0 1 0,-1-1 0,1 0 0,0 0 0,0-4 0,1 3 0,-7-1 0,-1 3 0,0 0 0,-4 1 0,9-5 0,-9 4 0,9-8 0,-3 4 0,4-5 0,1 0 0,0 0 0,0 0 0,0 0 0,0 0 0,0 0 0,0 0 0,-5 0 0,-10 0 0,1 4 0,0 1 0,3 5 0,9-6 0,-9 5 0,9-4 0,-4 1 0,6 1 0,-6-2 0,-1 5 0,-5 0 0,-1 0 0,6-1 0,-4 1 0,9-1 0,-25 8 0,22-6 0,-23 7 0,21-9 0,0 1 0,1-1 0,6-5 0,0 4 0,0-8 0,3 4 0,2-4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13:09:28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862 1190 24575,'-27'0'0,"-2"0"0,-1 0 0,-5 0 0,-3 0 0,-35 0 0,10 0 0,-10 0 0,35 0 0,3 0 0,6 0 0,-1 0 0,3 0 0,-1 0 0,6-5 0,-6 0 0,13-5 0,-4 0 0,4-4 0,-5 3 0,4-8 0,1 3 0,0-5 0,4 1 0,-4-1 0,-2-6 0,6 5 0,-7-13 0,12 6 0,-4-8 0,3 0 0,-5 1 0,5-1 0,-4 1 0,10 0 0,-5-1 0,2 8 0,3-6 0,-4 5 0,5-6 0,0-1 0,0 7 0,0-5 0,0 6 0,0-8 0,0 0 0,5 1 0,1 6 0,5 3 0,-1 12 0,-1 1 0,-1 6 0,0-1 0,-3 1 0,2 3 0,-3-2 0,6-10 0,-1 5 0,1-8 0,-1 6 0,-1 8 0,1-7 0,-1 9 0,1-1 0,4-3 0,-3 3 0,9-1 0,-10-1 0,5 6 0,0-7 0,8 1 0,0 1 0,6-4 0,-8 5 0,8-1 0,-6 1 0,5 5 0,-6-4 0,6 3 0,-4-4 0,11 5 0,-11 0 0,4 0 0,1 0 0,-6 0 0,6 0 0,-1 0 0,-5 0 0,6 0 0,-8 0 0,0 0 0,0 0 0,1 0 0,-1 0 0,-5 0 0,4 0 0,-4 0 0,5 0 0,-5 4 0,4-3 0,-9 6 0,9-2 0,-4 5 0,5-5 0,-5 3 0,4-2 0,-9-2 0,9 6 0,-4-5 0,5 5 0,-5 0 0,4 0 0,-4-1 0,5 1 0,1 0 0,-6-1 0,4 6 0,-10-6 0,10 6 0,-8-1 0,3 1 0,1 1 0,-4 3 0,9-3 0,-9 4 0,3 1 0,-3-1 0,-1 0 0,0 0 0,-1-5 0,1 4 0,-1-4 0,1 6 0,-4-1 0,-2 0 0,-4 1 0,0-1 0,0 1 0,0 6 0,0-5 0,0 6 0,0-8 0,0-5 0,0 4 0,0-4 0,0 6 0,0-1 0,0 8 0,0-6 0,0 5 0,0-6 0,0-6 0,0 4 0,0-10 0,0 5 0,0-6 0,0 0 0,0 0 0,-3-3 0,-2-2 0,1 0 0,-3-2 0,2 3 0,-3-4 0,-6 4 0,5 1 0,-11 5 0,11-1 0,-10 0 0,4 1 0,-1-1 0,3 0 0,4-4 0,1 2 0,0-6 0,0 2 0,1-3 0,-1 0 0,-5 5 0,3 0 0,-9 5 0,10-6 0,-5 1 0,6-1 0,-1-4 0,1 4 0,0-4 0,-1 0 0,2 0 0,-1 0 0,1 0 0,-1 0 0,0 0 0,0 0 0,-6 0 0,1 4 0,-2-3 0,3 6 0,4-6 0,3 6 0,-2-6 0,-1 6 0,-7-1 0,2 2 0,-6-2 0,9 1 0,-4-3 0,6 1 0,0 2 0,-1-6 0,1 3 0,3-4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13:09:39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5 688 24575,'5'-40'0,"9"-9"0,5 10 0,8-6 0,-3 8 0,0 0 0,-1 8 0,-1 1 0,-6 8 0,-3 5 0,2 0 0,-5 2 0,4 2 0,-5-2 0,5 3 0,-5 2 0,5-1 0,-1 0 0,2-5 0,0 3 0,4-3 0,-9 5 0,8-1 0,-8 2 0,4 2 0,-6-1 0,0 6 0,0-3 0,-1 1 0,6-2 0,2-4 0,12-7 0,-5 4 0,13-6 0,-13 8 0,6-1 0,-8 0 0,1 6 0,-1-4 0,0 7 0,0-7 0,0 8 0,1-8 0,-1 8 0,0-4 0,7 0 0,-4 4 0,4-5 0,1 6 0,-6-4 0,6 2 0,-8-2 0,0 4 0,1-5 0,-1 4 0,0-3 0,1 4 0,-6-4 0,4 3 0,-4-3 0,0 4 0,4 0 0,-10 0 0,5 0 0,0 0 0,-5 0 0,10 0 0,-4 0 0,0 0 0,4 0 0,3 0 0,1 0 0,4 0 0,-7 0 0,1 0 0,-1 0 0,8 0 0,-6 0 0,5 0 0,-6 0 0,-1 0 0,1 0 0,-1 0 0,1 0 0,-1 0 0,0 0 0,-5 0 0,4 0 0,-9 0 0,9 0 0,-4 0 0,0 0 0,4 0 0,-9 0 0,9 5 0,-10-4 0,10 8 0,-9-8 0,9 8 0,-10-8 0,10 8 0,-9-7 0,9 2 0,-10 0 0,5-3 0,-1 2 0,-3 1 0,4-3 0,-1 2 0,-3 1 0,9-3 0,-10 6 0,10-6 0,-9 6 0,9-6 0,-10 6 0,11-6 0,-11 7 0,5-4 0,-1 1 0,-3 2 0,9-2 0,-9 0 0,9 4 0,-10-4 0,10 0 0,-9 3 0,3-4 0,-5 1 0,1-2 0,-1 1 0,5-3 0,-3 6 0,3-6 0,-4 3 0,-1-1 0,0-2 0,0 3 0,0-1 0,1-2 0,-1 3 0,0-4 0,-4 3 0,0 1 0,-4 0 0,0-2 0</inkml:trace>
  <inkml:trace contextRef="#ctx0" brushRef="#br0" timeOffset="2649">1 272 24575,'0'23'0,"0"3"0,0 10 0,0 9 0,0-13 0,0 11 0,0-20 0,0 4 0,0-6 0,0-7 0,0 0 0,0-6 0,0 1 0,0-1 0,0 0 0,0 0 0,0 0 0,0 1 0,0-1 0,0 0 0,0-1 0,0 0 0,0 0 0,0-1 0,0 1 0,0 0 0,2-3 0,2-1 0,3-3 0,0 0 0,0 0 0,1 0 0,0 0 0,0 0 0,0 0 0,6 0 0,1 0 0,0 0 0,4-5 0,-4 0 0,12-7 0,-5 7 0,6-5 0,-8 4 0,1 0 0,-6-2 0,-2 7 0,-4-3 0,-1 4 0,0 0 0,0-3 0,0 2 0,0-3 0,0 4 0,-1 0 0,1-4 0,6 3 0,-5-2 0,5 3 0,-6-4 0,0 3 0,0-3 0,-3 4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13:09:44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1427 24575,'0'-39'0,"11"5"0,4-21 0,11 8 0,11-13 0,0 9 0,0 1 0,21-27-841,-6 6 841,-19 22 0,0-2 0,-3 8 0,-1 1-93,19-32 93,1 2 0,-3 17 0,-7-4 0,2 15 0,-13-2 0,4 7 837,0 0-837,-12 9 97,9 0-97,-18 15 0,2 1 0,-5 6 0,1 3 0,-5-2 0,4-3 0,2-1 0,6-4 0,-1 6 0,11-7 0,-2 4 0,21-13 0,3 11 0,8-7 0,1 7 0,-10 1 0,8-1 0,-16 7 0,15-6 0,-15 11 0,7-4 0,-10 1 0,-6 3 0,5-3 0,-13 5 0,13 0 0,-13 0 0,13 0 0,-13 0 0,5 0 0,-6 0 0,-1 0 0,0 0 0,0 0 0,-5 0 0,4 0 0,-4 0 0,5 0 0,0 4 0,8-3 0,-6 9 0,6-5 0,-1 6 0,-4 0 0,4-5 0,-6 3 0,-6-4 0,4 5 0,-4-5 0,5 4 0,0-4 0,1 5 0,-1 1 0,1-1 0,-1 0 0,0 0 0,1-4 0,-1 3 0,1-4 0,-1 6 0,0-6 0,1 4 0,-1-3 0,-5-1 0,4 4 0,-9-4 0,9 1 0,-10 1 0,10-6 0,-10 6 0,5-2 0,-1-1 0,-3 3 0,4-2 0,-1-1 0,-3 4 0,3-7 0,1 7 0,-4-3 0,9 0 0,-10 2 0,5-6 0,-1 7 0,-3-3 0,4 1 0,-1 2 0,-3-7 0,9 8 0,-10-4 0,10 5 0,-9-6 0,9 5 0,-9-4 0,9 1 0,-10 1 0,10-6 0,-9 6 0,3-2 0,-5-1 0,6 4 0,-5-7 0,5 7 0,-1-2 0,2-1 0,0 3 0,4-3 0,-9 0 0,3 3 0,-5-7 0,1 3 0,-1-1 0,0-2 0,0 3 0,0-4 0,-4 3 0,3-2 0,-3 6 0,3-6 0,-3 5 0,2-5 0,-5 5 0,2-6 0,-3 3 0</inkml:trace>
  <inkml:trace contextRef="#ctx0" brushRef="#br0" timeOffset="1575">2676 626 24575,'16'0'0,"8"-6"0,-2 5 0,5-9 0,-6 9 0,-6-8 0,-2 9 0,-4-8 0,-1 7 0,-1-2 0,0 3 0,0 0 0,0 0 0,-1 0 0,2 0 0,0 0 0,0 0 0,0 0 0,0 0 0,0 0 0,6 0 0,1 0 0,0 0 0,-1 0 0,-6 0 0,0 0 0,0 0 0,-3 0 0,-2 0 0</inkml:trace>
  <inkml:trace contextRef="#ctx0" brushRef="#br0" timeOffset="3610">2976 1 24575,'0'16'0,"0"-5"0,0 8 0,0-4 0,0 0 0,0 4 0,0-4 0,0 0 0,0-2 0,0-5 0,0 1 0,0-1 0,0 0 0,0 0 0,0 0 0,0 1 0,0-2 0,0 1 0,0 0 0,0 0 0,0 0 0,0-1 0,0 0 0,0 0 0,0 0 0,0 0 0,0 1 0,4 0 0,-4-1 0,4 1 0,-4-1 0,3 1 0,-3-1 0,3 1 0,-3-1 0,4-3 0,-3 3 0,2-3 0,-3 3 0,0 0 0,0-1 0,0 1 0,3-1 0,-2 2 0,6-1 0,-2 7 0,0-8 0,0 3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742A3-5723-954E-8C81-FFE62B630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ソフトウェア総合演習</a:t>
            </a:r>
            <a:br>
              <a:rPr lang="en-US" altLang="ja-JP" dirty="0"/>
            </a:br>
            <a:r>
              <a:rPr lang="ja-JP" altLang="en-US"/>
              <a:t>チーム</a:t>
            </a:r>
            <a:r>
              <a:rPr lang="en-US" altLang="ja-JP" dirty="0"/>
              <a:t> ｢SKYS｣ </a:t>
            </a:r>
            <a:r>
              <a:rPr lang="ja-JP" altLang="en-US"/>
              <a:t>中間レビュー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5869C6-6606-2541-B364-93B71BEFC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38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39465-8CB9-6446-8F53-C6C57547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実装したアルゴリズム</a:t>
            </a:r>
            <a:r>
              <a:rPr lang="en-US" altLang="ja-JP"/>
              <a:t>⑤:</a:t>
            </a:r>
            <a:r>
              <a:rPr lang="ja-JP" altLang="en-US"/>
              <a:t> 幹線道路の探索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1E0C61-7F1B-FB4B-A29D-20C7DEB3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1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2E901-79A3-1743-990D-C827F940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178F47-ACD9-C54B-908E-C688E108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(</a:t>
            </a:r>
            <a:r>
              <a:rPr kumimoji="1" lang="ja-JP" altLang="en-US"/>
              <a:t>クラス図</a:t>
            </a:r>
            <a:r>
              <a:rPr kumimoji="1" lang="en-US" altLang="ja-JP"/>
              <a:t>)</a:t>
            </a:r>
          </a:p>
          <a:p>
            <a:r>
              <a:rPr lang="en-US" altLang="ja-JP"/>
              <a:t>(</a:t>
            </a:r>
            <a:r>
              <a:rPr lang="ja-JP" altLang="en-US"/>
              <a:t>指定された入力を使ったデモンストレーション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28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49D77E-B454-BE42-97BE-60ECE4CF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テストコード</a:t>
            </a:r>
            <a:r>
              <a:rPr kumimoji="1" lang="en-US" altLang="ja-JP"/>
              <a:t>,</a:t>
            </a:r>
            <a:r>
              <a:rPr kumimoji="1" lang="ja-JP" altLang="en-US"/>
              <a:t> ビジュアライザ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AFCF36-6DBE-A342-B164-D948F441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08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51F86-B2B4-FA4F-A96B-7242CF6A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ビジュアライザ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8D2F1D-EC98-CE4C-9F18-1A2A676C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matplotlib</a:t>
            </a:r>
            <a:r>
              <a:rPr kumimoji="1" lang="ja-JP" altLang="en-US"/>
              <a:t>を用いて</a:t>
            </a:r>
            <a:r>
              <a:rPr kumimoji="1" lang="en-US" altLang="ja-JP"/>
              <a:t>,</a:t>
            </a:r>
            <a:r>
              <a:rPr kumimoji="1" lang="ja-JP" altLang="en-US"/>
              <a:t> </a:t>
            </a:r>
            <a:r>
              <a:rPr lang="ja-JP" altLang="en-US"/>
              <a:t>図面のプロット図を作成した</a:t>
            </a: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84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87D9B-BB67-7B4F-8718-E2D34492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7654D6-D39A-2744-87A9-264CC59F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34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09086-9AFF-4A43-88E5-A670B303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各メンバーの役割と貢献度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0EE3F9-2F30-8946-A424-926A72AAE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88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6D1DC-7545-8E47-B64D-14882CE4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59552F-8BB2-DA46-88B5-15BD1CAE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0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BFC5B-A434-204E-8EBF-CAECED3B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｢SKYS｣</a:t>
            </a:r>
            <a:r>
              <a:rPr kumimoji="1" lang="ja-JP" altLang="en-US"/>
              <a:t>メンバーの紹介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3AF55B-55C8-B34D-85BB-989B295A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/>
              <a:t>1250131</a:t>
            </a:r>
            <a:r>
              <a:rPr kumimoji="1" lang="en-US" altLang="ja-JP" dirty="0"/>
              <a:t>, </a:t>
            </a:r>
            <a:r>
              <a:rPr kumimoji="1" lang="ja-JP" altLang="en-US"/>
              <a:t>木村魁人</a:t>
            </a:r>
            <a:endParaRPr kumimoji="1" lang="en-US" altLang="ja-JP" dirty="0"/>
          </a:p>
          <a:p>
            <a:r>
              <a:rPr lang="en-US" altLang="ja-JP"/>
              <a:t>s1250133: </a:t>
            </a:r>
            <a:r>
              <a:rPr lang="ja-JP" altLang="en-US"/>
              <a:t>越川空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7917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3FAE3-C9F0-5C4E-AF65-78123DB7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開発環境</a:t>
            </a:r>
            <a:r>
              <a:rPr lang="en-US" altLang="ja-JP"/>
              <a:t>,</a:t>
            </a:r>
            <a:r>
              <a:rPr lang="ja-JP" altLang="en-US"/>
              <a:t> 言語</a:t>
            </a:r>
            <a:r>
              <a:rPr lang="en-US" altLang="ja-JP"/>
              <a:t>,</a:t>
            </a:r>
            <a:r>
              <a:rPr lang="ja-JP" altLang="en-US"/>
              <a:t> ツール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14871-5879-9847-B3DC-DB2CE473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OS: </a:t>
            </a:r>
            <a:r>
              <a:rPr kumimoji="1" lang="en-US" altLang="ja-JP"/>
              <a:t>Mac OS</a:t>
            </a:r>
          </a:p>
          <a:p>
            <a:r>
              <a:rPr kumimoji="1" lang="ja-JP" altLang="en-US"/>
              <a:t>言語</a:t>
            </a:r>
            <a:r>
              <a:rPr kumimoji="1" lang="en-US" altLang="ja-JP"/>
              <a:t>: Python 3.7.2</a:t>
            </a:r>
          </a:p>
          <a:p>
            <a:r>
              <a:rPr kumimoji="1" lang="ja-JP" altLang="en-US"/>
              <a:t>バージョン管理</a:t>
            </a:r>
            <a:r>
              <a:rPr kumimoji="1" lang="en-US" altLang="ja-JP"/>
              <a:t>: Github</a:t>
            </a:r>
          </a:p>
          <a:p>
            <a:r>
              <a:rPr lang="ja-JP" altLang="en-US"/>
              <a:t>図面プロット用モジュール</a:t>
            </a:r>
            <a:r>
              <a:rPr lang="en-US" altLang="ja-JP"/>
              <a:t>: matplotlib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69605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A2321-15F3-3E49-9E27-241C2151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ビルド方法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99D2A5-0A7B-1144-9C8B-B84507DD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環境構築用</a:t>
            </a:r>
            <a:r>
              <a:rPr lang="ja-JP" altLang="en-US"/>
              <a:t>の </a:t>
            </a:r>
            <a:r>
              <a:rPr kumimoji="1" lang="en-US" altLang="ja-JP"/>
              <a:t>setup.py</a:t>
            </a:r>
            <a:r>
              <a:rPr kumimoji="1" lang="ja-JP" altLang="en-US"/>
              <a:t> を使うことで環境構築ができる</a:t>
            </a: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cd ~ProjectDir/source/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python3 setup.py</a:t>
            </a:r>
          </a:p>
        </p:txBody>
      </p:sp>
    </p:spTree>
    <p:extLst>
      <p:ext uri="{BB962C8B-B14F-4D97-AF65-F5344CB8AC3E}">
        <p14:creationId xmlns:p14="http://schemas.microsoft.com/office/powerpoint/2010/main" val="155905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30F4C-1D53-8B48-ADAC-648BF378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進捗状況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10AD6-E1AB-4849-9548-EA29556D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Phase1: </a:t>
            </a:r>
            <a:r>
              <a:rPr kumimoji="1" lang="ja-JP" altLang="en-US"/>
              <a:t>完成</a:t>
            </a:r>
            <a:endParaRPr kumimoji="1" lang="en-US" altLang="ja-JP"/>
          </a:p>
          <a:p>
            <a:r>
              <a:rPr lang="en-US" altLang="ja-JP"/>
              <a:t>Phase2: </a:t>
            </a:r>
            <a:r>
              <a:rPr lang="ja-JP" altLang="en-US"/>
              <a:t>未完成</a:t>
            </a:r>
            <a:r>
              <a:rPr lang="en-US" altLang="ja-JP"/>
              <a:t>(</a:t>
            </a:r>
            <a:r>
              <a:rPr lang="ja-JP" altLang="en-US"/>
              <a:t>小課題</a:t>
            </a:r>
            <a:r>
              <a:rPr lang="en-US" altLang="ja-JP"/>
              <a:t>7</a:t>
            </a:r>
            <a:r>
              <a:rPr lang="ja-JP" altLang="en-US"/>
              <a:t>まで完成</a:t>
            </a:r>
            <a:r>
              <a:rPr lang="en-US" altLang="ja-JP"/>
              <a:t>)</a:t>
            </a:r>
          </a:p>
          <a:p>
            <a:r>
              <a:rPr lang="ja-JP" altLang="en-US"/>
              <a:t>ドキュメント</a:t>
            </a:r>
            <a:r>
              <a:rPr lang="en-US" altLang="ja-JP"/>
              <a:t>: </a:t>
            </a:r>
            <a:r>
              <a:rPr lang="ja-JP" altLang="en-US"/>
              <a:t>実装完了部分まで完成</a:t>
            </a:r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7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7D801-0BE4-F343-ACEF-1E8F1A11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実装したアルゴリズム</a:t>
            </a:r>
            <a:r>
              <a:rPr kumimoji="1" lang="en-US" altLang="ja-JP"/>
              <a:t>①:</a:t>
            </a:r>
            <a:r>
              <a:rPr kumimoji="1" lang="ja-JP" altLang="en-US"/>
              <a:t> 線分と線分の交点を求める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2C51A-53ED-CE46-9ECF-06AC88F7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2</a:t>
            </a:r>
            <a:r>
              <a:rPr lang="ja-JP" altLang="en-US"/>
              <a:t>線分の交点を求める関数</a:t>
            </a:r>
            <a:r>
              <a:rPr lang="en-US" altLang="ja-JP"/>
              <a:t>: find_intersection(s1, s2)</a:t>
            </a:r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909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E00FB-7F86-E04D-8E28-CD75129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実装したアルゴリズム</a:t>
            </a:r>
            <a:r>
              <a:rPr lang="en-US" altLang="ja-JP"/>
              <a:t>②:</a:t>
            </a:r>
            <a:r>
              <a:rPr lang="ja-JP" altLang="en-US"/>
              <a:t> 最短経路の探索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BFBFF-08A7-074F-91BB-889C0463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01955"/>
            <a:ext cx="9905999" cy="3089245"/>
          </a:xfrm>
        </p:spPr>
        <p:txBody>
          <a:bodyPr>
            <a:normAutofit/>
          </a:bodyPr>
          <a:lstStyle/>
          <a:p>
            <a:r>
              <a:rPr lang="ja-JP" altLang="en-US"/>
              <a:t>再帰関数</a:t>
            </a:r>
            <a:r>
              <a:rPr lang="en-US" altLang="ja-JP"/>
              <a:t>: searching()</a:t>
            </a:r>
            <a:r>
              <a:rPr lang="ja-JP" altLang="en-US"/>
              <a:t> を使うことで実装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点</a:t>
            </a:r>
            <a:r>
              <a:rPr lang="en-US" altLang="ja-JP"/>
              <a:t>(</a:t>
            </a:r>
            <a:r>
              <a:rPr lang="ja-JP" altLang="en-US"/>
              <a:t>現在</a:t>
            </a:r>
            <a:r>
              <a:rPr lang="en-US" altLang="ja-JP"/>
              <a:t>)</a:t>
            </a:r>
            <a:r>
              <a:rPr lang="ja-JP" altLang="en-US"/>
              <a:t>に対する全ての接線に対して</a:t>
            </a:r>
            <a:r>
              <a:rPr lang="en-US" altLang="ja-JP"/>
              <a:t>searching()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線分</a:t>
            </a:r>
            <a:r>
              <a:rPr lang="en-US" altLang="ja-JP"/>
              <a:t>(</a:t>
            </a:r>
            <a:r>
              <a:rPr lang="ja-JP" altLang="en-US"/>
              <a:t>現在</a:t>
            </a:r>
            <a:r>
              <a:rPr lang="en-US" altLang="ja-JP"/>
              <a:t>)</a:t>
            </a:r>
            <a:r>
              <a:rPr lang="ja-JP" altLang="en-US"/>
              <a:t>に対して</a:t>
            </a:r>
            <a:r>
              <a:rPr lang="en-US" altLang="ja-JP"/>
              <a:t>,</a:t>
            </a:r>
            <a:r>
              <a:rPr lang="ja-JP" altLang="en-US"/>
              <a:t> 直前の点</a:t>
            </a:r>
            <a:r>
              <a:rPr lang="en-US" altLang="ja-JP"/>
              <a:t>±1</a:t>
            </a:r>
            <a:r>
              <a:rPr lang="ja-JP" altLang="en-US"/>
              <a:t>の接点に対して</a:t>
            </a:r>
            <a:r>
              <a:rPr lang="en-US" altLang="ja-JP"/>
              <a:t>searching()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1</a:t>
            </a:r>
            <a:r>
              <a:rPr lang="ja-JP" altLang="en-US"/>
              <a:t>と</a:t>
            </a:r>
            <a:r>
              <a:rPr lang="en-US" altLang="ja-JP"/>
              <a:t>2</a:t>
            </a:r>
            <a:r>
              <a:rPr lang="ja-JP" altLang="en-US"/>
              <a:t>を</a:t>
            </a:r>
            <a:r>
              <a:rPr lang="en-US" altLang="ja-JP"/>
              <a:t>,</a:t>
            </a:r>
            <a:r>
              <a:rPr lang="ja-JP" altLang="en-US"/>
              <a:t> 始点</a:t>
            </a:r>
            <a:r>
              <a:rPr lang="en-US" altLang="ja-JP"/>
              <a:t>=</a:t>
            </a:r>
            <a:r>
              <a:rPr lang="ja-JP" altLang="en-US"/>
              <a:t>点</a:t>
            </a:r>
            <a:r>
              <a:rPr lang="en-US" altLang="ja-JP"/>
              <a:t>(</a:t>
            </a:r>
            <a:r>
              <a:rPr lang="ja-JP" altLang="en-US"/>
              <a:t>現在</a:t>
            </a:r>
            <a:r>
              <a:rPr lang="en-US" altLang="ja-JP"/>
              <a:t>)</a:t>
            </a:r>
            <a:r>
              <a:rPr lang="ja-JP" altLang="en-US"/>
              <a:t>になるか</a:t>
            </a:r>
            <a:r>
              <a:rPr lang="en-US" altLang="ja-JP"/>
              <a:t>,</a:t>
            </a:r>
            <a:r>
              <a:rPr lang="ja-JP" altLang="en-US"/>
              <a:t> 一度通った点に戻ってきた段階で再帰を終了し</a:t>
            </a:r>
            <a:r>
              <a:rPr lang="en-US" altLang="ja-JP"/>
              <a:t>,</a:t>
            </a:r>
            <a:r>
              <a:rPr lang="ja-JP" altLang="en-US"/>
              <a:t> 経由点をリストに追加して</a:t>
            </a:r>
            <a:r>
              <a:rPr lang="en-US" altLang="ja-JP"/>
              <a:t>return</a:t>
            </a:r>
            <a:r>
              <a:rPr lang="ja-JP" altLang="en-US"/>
              <a:t>する</a:t>
            </a:r>
            <a:endParaRPr lang="en-US" altLang="ja-JP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0EED1761-8721-454B-8C66-9FBF63A07D46}"/>
              </a:ext>
            </a:extLst>
          </p:cNvPr>
          <p:cNvSpPr/>
          <p:nvPr/>
        </p:nvSpPr>
        <p:spPr>
          <a:xfrm>
            <a:off x="6708747" y="2312550"/>
            <a:ext cx="693683" cy="693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始点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801B74D-84B8-D242-B85F-8630BF9D0E95}"/>
              </a:ext>
            </a:extLst>
          </p:cNvPr>
          <p:cNvSpPr/>
          <p:nvPr/>
        </p:nvSpPr>
        <p:spPr>
          <a:xfrm>
            <a:off x="8008882" y="1786759"/>
            <a:ext cx="977463" cy="57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接線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EA579F-5179-CC41-BBAE-6F5E1B91886C}"/>
              </a:ext>
            </a:extLst>
          </p:cNvPr>
          <p:cNvSpPr/>
          <p:nvPr/>
        </p:nvSpPr>
        <p:spPr>
          <a:xfrm>
            <a:off x="9511862" y="4399375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 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FA483A-CBBC-C54E-A340-10400343185E}"/>
              </a:ext>
            </a:extLst>
          </p:cNvPr>
          <p:cNvSpPr/>
          <p:nvPr/>
        </p:nvSpPr>
        <p:spPr>
          <a:xfrm>
            <a:off x="8008882" y="2819400"/>
            <a:ext cx="977463" cy="57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接線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B8FD527C-2119-AD4D-9A80-CBBDD2F549D3}"/>
              </a:ext>
            </a:extLst>
          </p:cNvPr>
          <p:cNvSpPr/>
          <p:nvPr/>
        </p:nvSpPr>
        <p:spPr>
          <a:xfrm>
            <a:off x="9750452" y="729672"/>
            <a:ext cx="788276" cy="674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始点</a:t>
            </a:r>
            <a:endParaRPr kumimoji="1" lang="en-US" altLang="ja-JP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676E5D70-7F4D-D242-B809-DD1089E24DE4}"/>
              </a:ext>
            </a:extLst>
          </p:cNvPr>
          <p:cNvSpPr/>
          <p:nvPr/>
        </p:nvSpPr>
        <p:spPr>
          <a:xfrm>
            <a:off x="9750452" y="1690575"/>
            <a:ext cx="788276" cy="674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接点</a:t>
            </a:r>
            <a:endParaRPr kumimoji="1" lang="en-US" altLang="ja-JP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85275BC-39E0-B74D-B57C-5486F2120267}"/>
              </a:ext>
            </a:extLst>
          </p:cNvPr>
          <p:cNvSpPr/>
          <p:nvPr/>
        </p:nvSpPr>
        <p:spPr>
          <a:xfrm>
            <a:off x="9750452" y="2723216"/>
            <a:ext cx="788276" cy="674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接点</a:t>
            </a:r>
            <a:endParaRPr kumimoji="1" lang="en-US" altLang="ja-JP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F99472E-95F6-4B48-BC65-52ACF9B0ED3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402430" y="2075794"/>
            <a:ext cx="606452" cy="493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FFF8A6A-B58D-2E46-8048-1DD6BAF235D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02430" y="2585032"/>
            <a:ext cx="606452" cy="523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6F417A9-00CE-3449-97FC-CDFE58F4652C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8986345" y="2027702"/>
            <a:ext cx="764107" cy="4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89936C6-2C4F-3D46-B5F0-4C41601098B9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8986345" y="1066799"/>
            <a:ext cx="764107" cy="1008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4E75445-68D4-844F-8467-24E257D6CA24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8986345" y="3060343"/>
            <a:ext cx="764107" cy="4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AABB4D6C-26D4-9B46-A165-4FA9B0D39DE8}"/>
                  </a:ext>
                </a:extLst>
              </p14:cNvPr>
              <p14:cNvContentPartPr/>
              <p14:nvPr/>
            </p14:nvContentPartPr>
            <p14:xfrm>
              <a:off x="9585761" y="597087"/>
              <a:ext cx="1165320" cy="959040"/>
            </p14:xfrm>
          </p:contentPart>
        </mc:Choice>
        <mc:Fallback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AABB4D6C-26D4-9B46-A165-4FA9B0D39D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7121" y="588087"/>
                <a:ext cx="1182960" cy="976680"/>
              </a:xfrm>
              <a:prstGeom prst="rect">
                <a:avLst/>
              </a:prstGeom>
            </p:spPr>
          </p:pic>
        </mc:Fallback>
      </mc:AlternateContent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E036B3C-9D33-0E40-B183-F010FCAF5FEC}"/>
              </a:ext>
            </a:extLst>
          </p:cNvPr>
          <p:cNvCxnSpPr/>
          <p:nvPr/>
        </p:nvCxnSpPr>
        <p:spPr>
          <a:xfrm flipV="1">
            <a:off x="6611007" y="5223641"/>
            <a:ext cx="3783724" cy="116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>
            <a:extLst>
              <a:ext uri="{FF2B5EF4-FFF2-40B4-BE49-F238E27FC236}">
                <a16:creationId xmlns:a16="http://schemas.microsoft.com/office/drawing/2014/main" id="{FDCBAFE6-1173-9443-8AF1-808A3473AFEC}"/>
              </a:ext>
            </a:extLst>
          </p:cNvPr>
          <p:cNvSpPr/>
          <p:nvPr/>
        </p:nvSpPr>
        <p:spPr>
          <a:xfrm>
            <a:off x="6484882" y="6295697"/>
            <a:ext cx="202844" cy="189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9D8EA495-50F6-C649-A65F-33EE20C0EFB9}"/>
              </a:ext>
            </a:extLst>
          </p:cNvPr>
          <p:cNvSpPr/>
          <p:nvPr/>
        </p:nvSpPr>
        <p:spPr>
          <a:xfrm>
            <a:off x="10335884" y="5129048"/>
            <a:ext cx="202844" cy="189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CED4A969-A3CB-254E-A6C0-BA280B48778F}"/>
              </a:ext>
            </a:extLst>
          </p:cNvPr>
          <p:cNvSpPr/>
          <p:nvPr/>
        </p:nvSpPr>
        <p:spPr>
          <a:xfrm>
            <a:off x="7709857" y="5908123"/>
            <a:ext cx="202844" cy="189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1E721BBD-6B24-EC4D-BAD1-7B2E94F54852}"/>
              </a:ext>
            </a:extLst>
          </p:cNvPr>
          <p:cNvSpPr/>
          <p:nvPr/>
        </p:nvSpPr>
        <p:spPr>
          <a:xfrm>
            <a:off x="8986345" y="5535528"/>
            <a:ext cx="202844" cy="189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7C65A93A-47E2-FC4F-8BC8-56218418DBB6}"/>
                  </a:ext>
                </a:extLst>
              </p14:cNvPr>
              <p14:cNvContentPartPr/>
              <p14:nvPr/>
            </p14:nvContentPartPr>
            <p14:xfrm>
              <a:off x="6372761" y="6115527"/>
              <a:ext cx="462240" cy="496440"/>
            </p14:xfrm>
          </p:contentPart>
        </mc:Choice>
        <mc:Fallback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7C65A93A-47E2-FC4F-8BC8-56218418DB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4121" y="6106887"/>
                <a:ext cx="47988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インク 47">
                <a:extLst>
                  <a:ext uri="{FF2B5EF4-FFF2-40B4-BE49-F238E27FC236}">
                    <a16:creationId xmlns:a16="http://schemas.microsoft.com/office/drawing/2014/main" id="{580BA28F-1B84-8045-BD48-6C3E663E4F2E}"/>
                  </a:ext>
                </a:extLst>
              </p14:cNvPr>
              <p14:cNvContentPartPr/>
              <p14:nvPr/>
            </p14:nvContentPartPr>
            <p14:xfrm>
              <a:off x="8951801" y="5449527"/>
              <a:ext cx="371160" cy="433440"/>
            </p14:xfrm>
          </p:contentPart>
        </mc:Choice>
        <mc:Fallback>
          <p:pic>
            <p:nvPicPr>
              <p:cNvPr id="48" name="インク 47">
                <a:extLst>
                  <a:ext uri="{FF2B5EF4-FFF2-40B4-BE49-F238E27FC236}">
                    <a16:creationId xmlns:a16="http://schemas.microsoft.com/office/drawing/2014/main" id="{580BA28F-1B84-8045-BD48-6C3E663E4F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42801" y="5440527"/>
                <a:ext cx="38880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インク 48">
                <a:extLst>
                  <a:ext uri="{FF2B5EF4-FFF2-40B4-BE49-F238E27FC236}">
                    <a16:creationId xmlns:a16="http://schemas.microsoft.com/office/drawing/2014/main" id="{9EEA0719-E369-3540-87F7-22A8713AC9AE}"/>
                  </a:ext>
                </a:extLst>
              </p14:cNvPr>
              <p14:cNvContentPartPr/>
              <p14:nvPr/>
            </p14:nvContentPartPr>
            <p14:xfrm>
              <a:off x="7560401" y="5781087"/>
              <a:ext cx="502920" cy="428760"/>
            </p14:xfrm>
          </p:contentPart>
        </mc:Choice>
        <mc:Fallback>
          <p:pic>
            <p:nvPicPr>
              <p:cNvPr id="49" name="インク 48">
                <a:extLst>
                  <a:ext uri="{FF2B5EF4-FFF2-40B4-BE49-F238E27FC236}">
                    <a16:creationId xmlns:a16="http://schemas.microsoft.com/office/drawing/2014/main" id="{9EEA0719-E369-3540-87F7-22A8713AC9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42401" y="5763087"/>
                <a:ext cx="53856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6" name="インク 55">
                <a:extLst>
                  <a:ext uri="{FF2B5EF4-FFF2-40B4-BE49-F238E27FC236}">
                    <a16:creationId xmlns:a16="http://schemas.microsoft.com/office/drawing/2014/main" id="{AD6D3EC6-1FB7-5144-880E-ACEEFB9BFED1}"/>
                  </a:ext>
                </a:extLst>
              </p14:cNvPr>
              <p14:cNvContentPartPr/>
              <p14:nvPr/>
            </p14:nvContentPartPr>
            <p14:xfrm>
              <a:off x="6792161" y="5752287"/>
              <a:ext cx="833760" cy="251280"/>
            </p14:xfrm>
          </p:contentPart>
        </mc:Choice>
        <mc:Fallback>
          <p:pic>
            <p:nvPicPr>
              <p:cNvPr id="56" name="インク 55">
                <a:extLst>
                  <a:ext uri="{FF2B5EF4-FFF2-40B4-BE49-F238E27FC236}">
                    <a16:creationId xmlns:a16="http://schemas.microsoft.com/office/drawing/2014/main" id="{AD6D3EC6-1FB7-5144-880E-ACEEFB9BF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74529" y="5734287"/>
                <a:ext cx="869385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" name="インク 60">
                <a:extLst>
                  <a:ext uri="{FF2B5EF4-FFF2-40B4-BE49-F238E27FC236}">
                    <a16:creationId xmlns:a16="http://schemas.microsoft.com/office/drawing/2014/main" id="{4EEA9DE2-0073-204E-A03E-27FD5C8C1FDF}"/>
                  </a:ext>
                </a:extLst>
              </p14:cNvPr>
              <p14:cNvContentPartPr/>
              <p14:nvPr/>
            </p14:nvContentPartPr>
            <p14:xfrm>
              <a:off x="7882601" y="5236407"/>
              <a:ext cx="1088640" cy="514080"/>
            </p14:xfrm>
          </p:contentPart>
        </mc:Choice>
        <mc:Fallback>
          <p:pic>
            <p:nvPicPr>
              <p:cNvPr id="61" name="インク 60">
                <a:extLst>
                  <a:ext uri="{FF2B5EF4-FFF2-40B4-BE49-F238E27FC236}">
                    <a16:creationId xmlns:a16="http://schemas.microsoft.com/office/drawing/2014/main" id="{4EEA9DE2-0073-204E-A03E-27FD5C8C1F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64961" y="5218767"/>
                <a:ext cx="1124280" cy="54972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3C0B54F-C5FC-914E-AA4A-C3B6F680000D}"/>
              </a:ext>
            </a:extLst>
          </p:cNvPr>
          <p:cNvSpPr txBox="1"/>
          <p:nvPr/>
        </p:nvSpPr>
        <p:spPr>
          <a:xfrm rot="20947218">
            <a:off x="6954129" y="537291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-1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919F1CD-B18C-8144-975F-BFF77ECBF40B}"/>
              </a:ext>
            </a:extLst>
          </p:cNvPr>
          <p:cNvSpPr txBox="1"/>
          <p:nvPr/>
        </p:nvSpPr>
        <p:spPr>
          <a:xfrm rot="20100353">
            <a:off x="7866511" y="497736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55069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D0CA3-CA6C-764F-BD0A-7F9C46FE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実装したアルゴリズム</a:t>
            </a:r>
            <a:r>
              <a:rPr lang="en-US" altLang="ja-JP"/>
              <a:t>③:</a:t>
            </a:r>
            <a:r>
              <a:rPr lang="ja-JP" altLang="en-US"/>
              <a:t> 線分に新たな地点を接続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089BF9-C33A-2B4D-A1CF-8B4FBAF0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ある線分に地点を接続する時の交点を求める</a:t>
            </a:r>
            <a:endParaRPr kumimoji="1" lang="en-US" altLang="ja-JP"/>
          </a:p>
          <a:p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線分</a:t>
            </a:r>
            <a:r>
              <a:rPr lang="en-US" altLang="ja-JP"/>
              <a:t>: y = ax + b</a:t>
            </a:r>
            <a:r>
              <a:rPr lang="ja-JP" altLang="en-US"/>
              <a:t> に垂直に接続する </a:t>
            </a:r>
            <a:r>
              <a:rPr lang="en-US" altLang="ja-JP"/>
              <a:t>y =</a:t>
            </a:r>
            <a:r>
              <a:rPr lang="ja-JP" altLang="en-US"/>
              <a:t> </a:t>
            </a:r>
            <a:r>
              <a:rPr lang="en-US" altLang="ja-JP"/>
              <a:t>α</a:t>
            </a:r>
            <a:r>
              <a:rPr lang="ja-JP" altLang="en-US"/>
              <a:t> </a:t>
            </a:r>
            <a:r>
              <a:rPr lang="en-US" altLang="ja-JP"/>
              <a:t>x</a:t>
            </a:r>
            <a:r>
              <a:rPr lang="ja-JP" altLang="en-US"/>
              <a:t> </a:t>
            </a:r>
            <a:r>
              <a:rPr lang="en-US" altLang="ja-JP"/>
              <a:t>+</a:t>
            </a:r>
            <a:r>
              <a:rPr lang="ja-JP" altLang="en-US"/>
              <a:t> </a:t>
            </a:r>
            <a:r>
              <a:rPr lang="en-US" altLang="ja-JP"/>
              <a:t>β(</a:t>
            </a:r>
            <a:r>
              <a:rPr lang="ja-JP" altLang="en-US"/>
              <a:t>追加点を通る</a:t>
            </a:r>
            <a:r>
              <a:rPr lang="en-US" altLang="ja-JP"/>
              <a:t>)</a:t>
            </a:r>
            <a:r>
              <a:rPr lang="ja-JP" altLang="en-US"/>
              <a:t>を求める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交点</a:t>
            </a:r>
            <a:r>
              <a:rPr kumimoji="1" lang="en-US" altLang="ja-JP"/>
              <a:t>P</a:t>
            </a:r>
            <a:r>
              <a:rPr kumimoji="1" lang="ja-JP" altLang="en-US"/>
              <a:t>を求める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交点</a:t>
            </a:r>
            <a:r>
              <a:rPr lang="en-US" altLang="ja-JP"/>
              <a:t>P</a:t>
            </a:r>
            <a:r>
              <a:rPr lang="ja-JP" altLang="en-US"/>
              <a:t>が</a:t>
            </a:r>
            <a:r>
              <a:rPr lang="en-US" altLang="ja-JP"/>
              <a:t> y = ax + b</a:t>
            </a:r>
            <a:r>
              <a:rPr lang="ja-JP" altLang="en-US"/>
              <a:t>上の点なら</a:t>
            </a:r>
            <a:r>
              <a:rPr lang="en-US" altLang="ja-JP"/>
              <a:t>P</a:t>
            </a:r>
            <a:r>
              <a:rPr lang="ja-JP" altLang="en-US"/>
              <a:t>が答え</a:t>
            </a:r>
            <a:r>
              <a:rPr lang="en-US" altLang="ja-JP"/>
              <a:t>,</a:t>
            </a:r>
            <a:r>
              <a:rPr lang="ja-JP" altLang="en-US"/>
              <a:t> 違うなら線分の始点と終点のうち追加点に近い点を交点とする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62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65509-37E4-B94C-931B-0AEAD1C0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実装したアルゴリズム</a:t>
            </a:r>
            <a:r>
              <a:rPr lang="en-US" altLang="ja-JP"/>
              <a:t>④:</a:t>
            </a:r>
            <a:r>
              <a:rPr lang="ja-JP" altLang="en-US"/>
              <a:t> 道路網に新たな地点を接続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AE14A1-CD03-1548-9C81-A8B7D4E7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全ての線分に対して</a:t>
            </a:r>
            <a:r>
              <a:rPr kumimoji="1" lang="en-US" altLang="ja-JP"/>
              <a:t>,</a:t>
            </a:r>
            <a:r>
              <a:rPr kumimoji="1" lang="ja-JP" altLang="en-US"/>
              <a:t> 実装したアルゴリズム</a:t>
            </a:r>
            <a:r>
              <a:rPr kumimoji="1" lang="en-US" altLang="ja-JP"/>
              <a:t>3</a:t>
            </a:r>
            <a:r>
              <a:rPr kumimoji="1" lang="ja-JP" altLang="en-US"/>
              <a:t>に基づいて最適な交点を求める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全ての交点の中で追加点に最も近い交点を交点として採用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接続する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5308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153</TotalTime>
  <Words>389</Words>
  <Application>Microsoft Macintosh PowerPoint</Application>
  <PresentationFormat>ワイド画面</PresentationFormat>
  <Paragraphs>54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9" baseType="lpstr">
      <vt:lpstr>Arial</vt:lpstr>
      <vt:lpstr>Tw Cen MT</vt:lpstr>
      <vt:lpstr>回路</vt:lpstr>
      <vt:lpstr>ソフトウェア総合演習 チーム ｢SKYS｣ 中間レビュー</vt:lpstr>
      <vt:lpstr>｢SKYS｣メンバーの紹介</vt:lpstr>
      <vt:lpstr>開発環境, 言語, ツール</vt:lpstr>
      <vt:lpstr>ビルド方法</vt:lpstr>
      <vt:lpstr>進捗状況</vt:lpstr>
      <vt:lpstr>実装したアルゴリズム①: 線分と線分の交点を求める</vt:lpstr>
      <vt:lpstr>実装したアルゴリズム②: 最短経路の探索</vt:lpstr>
      <vt:lpstr>実装したアルゴリズム③: 線分に新たな地点を接続</vt:lpstr>
      <vt:lpstr>実装したアルゴリズム④: 道路網に新たな地点を接続</vt:lpstr>
      <vt:lpstr>実装したアルゴリズム⑤: 幹線道路の探索</vt:lpstr>
      <vt:lpstr>ソースコード</vt:lpstr>
      <vt:lpstr>テストコード, ビジュアライザ</vt:lpstr>
      <vt:lpstr>ビジュアライザ</vt:lpstr>
      <vt:lpstr>データ</vt:lpstr>
      <vt:lpstr>各メンバーの役割と貢献度</vt:lpstr>
      <vt:lpstr>今後の計画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ソフトウェア総合演習 チーム ｢SKYS｣ 中間レビュー</dc:title>
  <dc:creator>木村魁人</dc:creator>
  <cp:lastModifiedBy>木村魁人</cp:lastModifiedBy>
  <cp:revision>20</cp:revision>
  <dcterms:created xsi:type="dcterms:W3CDTF">2019-05-28T01:47:13Z</dcterms:created>
  <dcterms:modified xsi:type="dcterms:W3CDTF">2019-05-28T13:24:12Z</dcterms:modified>
</cp:coreProperties>
</file>