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1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30" name="本文レベル1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9" name="本文レベル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8" name="本文レベル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テキスト プレースホルダー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タイトルテキスト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73" name="本文レベル1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4" name="テキスト プレースホルダー 3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83" name="図プレースホルダー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本文レベル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游ゴシック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コンテンツ プレースホルダー 2"/>
          <p:cNvSpPr txBox="1"/>
          <p:nvPr>
            <p:ph type="body" idx="1"/>
          </p:nvPr>
        </p:nvSpPr>
        <p:spPr>
          <a:xfrm>
            <a:off x="838200" y="742950"/>
            <a:ext cx="10515600" cy="54340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こしかわへ</a:t>
            </a:r>
          </a:p>
          <a:p>
            <a:pPr/>
            <a:r>
              <a:t>まとめのとこなにか足しといてけろ</a:t>
            </a:r>
          </a:p>
          <a:p>
            <a:pPr/>
            <a:r>
              <a:t>テストデータ周りつけたしたかったらつけたしといて</a:t>
            </a:r>
          </a:p>
          <a:p>
            <a:pPr/>
            <a:r>
              <a:t>あと, Keynoteで開いてもいいけどpptxで保存し直してね</a:t>
            </a:r>
          </a:p>
        </p:txBody>
      </p:sp>
      <p:sp>
        <p:nvSpPr>
          <p:cNvPr id="95" name="スライド番号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Algorithms: Searching roots</a:t>
            </a:r>
          </a:p>
        </p:txBody>
      </p:sp>
      <p:sp>
        <p:nvSpPr>
          <p:cNvPr id="131" name="コンテンツ プレースホルダー 2"/>
          <p:cNvSpPr txBox="1"/>
          <p:nvPr>
            <p:ph type="body" sz="half" idx="1"/>
          </p:nvPr>
        </p:nvSpPr>
        <p:spPr>
          <a:xfrm>
            <a:off x="838200" y="1825624"/>
            <a:ext cx="6149036" cy="503237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Using Recursive Function: searching(start, fin, vias, roots)</a:t>
            </a:r>
          </a:p>
          <a:p>
            <a:pPr marL="514350" indent="-514350">
              <a:buFontTx/>
              <a:buAutoNum type="arabicPeriod" startAt="1"/>
            </a:pPr>
            <a:r>
              <a:t>All contacted segments ➜ searching(contacted_seg, fin)</a:t>
            </a:r>
          </a:p>
          <a:p>
            <a:pPr marL="514350" indent="-514350">
              <a:buFontTx/>
              <a:buAutoNum type="arabicPeriod" startAt="1"/>
            </a:pPr>
            <a:r>
              <a:t>Forward and backward points ➜ searching(contacted_point, fin)</a:t>
            </a:r>
          </a:p>
          <a:p>
            <a:pPr marL="514350" indent="-514350">
              <a:buFontTx/>
              <a:buAutoNum type="arabicPeriod" startAt="1"/>
            </a:pPr>
            <a:r>
              <a:t>if start is fin      ➜ Go 4                 elif start in vias ➜ Fin            else                   ➜ Back 1</a:t>
            </a:r>
          </a:p>
          <a:p>
            <a:pPr marL="514350" indent="-514350">
              <a:buFontTx/>
              <a:buAutoNum type="arabicPeriod" startAt="1"/>
            </a:pPr>
            <a:r>
              <a:t>Append roots(sorted) and stop recursive</a:t>
            </a:r>
          </a:p>
        </p:txBody>
      </p:sp>
      <p:grpSp>
        <p:nvGrpSpPr>
          <p:cNvPr id="156" name="グループ化 10"/>
          <p:cNvGrpSpPr/>
          <p:nvPr/>
        </p:nvGrpSpPr>
        <p:grpSpPr>
          <a:xfrm>
            <a:off x="7145658" y="2633766"/>
            <a:ext cx="4050982" cy="2809390"/>
            <a:chOff x="-1" y="0"/>
            <a:chExt cx="4050980" cy="2809388"/>
          </a:xfrm>
        </p:grpSpPr>
        <p:grpSp>
          <p:nvGrpSpPr>
            <p:cNvPr id="134" name="円/楕円 3"/>
            <p:cNvGrpSpPr/>
            <p:nvPr/>
          </p:nvGrpSpPr>
          <p:grpSpPr>
            <a:xfrm>
              <a:off x="-2" y="1724461"/>
              <a:ext cx="693693" cy="693689"/>
              <a:chOff x="0" y="0"/>
              <a:chExt cx="693692" cy="693687"/>
            </a:xfrm>
          </p:grpSpPr>
          <p:sp>
            <p:nvSpPr>
              <p:cNvPr id="132" name="円形"/>
              <p:cNvSpPr/>
              <p:nvPr/>
            </p:nvSpPr>
            <p:spPr>
              <a:xfrm>
                <a:off x="-1" y="-1"/>
                <a:ext cx="693693" cy="69368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33" name="始点"/>
              <p:cNvSpPr txBox="1"/>
              <p:nvPr/>
            </p:nvSpPr>
            <p:spPr>
              <a:xfrm>
                <a:off x="101587" y="15371"/>
                <a:ext cx="490512" cy="662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始点</a:t>
                </a:r>
              </a:p>
            </p:txBody>
          </p:sp>
        </p:grpSp>
        <p:grpSp>
          <p:nvGrpSpPr>
            <p:cNvPr id="137" name="正方形/長方形 4"/>
            <p:cNvGrpSpPr/>
            <p:nvPr/>
          </p:nvGrpSpPr>
          <p:grpSpPr>
            <a:xfrm>
              <a:off x="1300132" y="1198671"/>
              <a:ext cx="977469" cy="578075"/>
              <a:chOff x="-1" y="0"/>
              <a:chExt cx="977468" cy="578074"/>
            </a:xfrm>
          </p:grpSpPr>
          <p:sp>
            <p:nvSpPr>
              <p:cNvPr id="135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36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接線</a:t>
                </a:r>
              </a:p>
            </p:txBody>
          </p:sp>
        </p:grpSp>
        <p:grpSp>
          <p:nvGrpSpPr>
            <p:cNvPr id="140" name="正方形/長方形 6"/>
            <p:cNvGrpSpPr/>
            <p:nvPr/>
          </p:nvGrpSpPr>
          <p:grpSpPr>
            <a:xfrm>
              <a:off x="1300132" y="2231314"/>
              <a:ext cx="977469" cy="578075"/>
              <a:chOff x="-1" y="0"/>
              <a:chExt cx="977468" cy="578074"/>
            </a:xfrm>
          </p:grpSpPr>
          <p:sp>
            <p:nvSpPr>
              <p:cNvPr id="138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39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接線</a:t>
                </a:r>
              </a:p>
            </p:txBody>
          </p:sp>
        </p:grpSp>
        <p:grpSp>
          <p:nvGrpSpPr>
            <p:cNvPr id="143" name="円/楕円 7"/>
            <p:cNvGrpSpPr/>
            <p:nvPr/>
          </p:nvGrpSpPr>
          <p:grpSpPr>
            <a:xfrm>
              <a:off x="3041705" y="141584"/>
              <a:ext cx="788283" cy="674261"/>
              <a:chOff x="0" y="-1"/>
              <a:chExt cx="788281" cy="674260"/>
            </a:xfrm>
          </p:grpSpPr>
          <p:sp>
            <p:nvSpPr>
              <p:cNvPr id="141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42" name="終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終点</a:t>
                </a:r>
              </a:p>
            </p:txBody>
          </p:sp>
        </p:grpSp>
        <p:grpSp>
          <p:nvGrpSpPr>
            <p:cNvPr id="146" name="円/楕円 8"/>
            <p:cNvGrpSpPr/>
            <p:nvPr/>
          </p:nvGrpSpPr>
          <p:grpSpPr>
            <a:xfrm>
              <a:off x="3041705" y="1102487"/>
              <a:ext cx="788283" cy="674261"/>
              <a:chOff x="0" y="-1"/>
              <a:chExt cx="788281" cy="674260"/>
            </a:xfrm>
          </p:grpSpPr>
          <p:sp>
            <p:nvSpPr>
              <p:cNvPr id="144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45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接点</a:t>
                </a:r>
              </a:p>
            </p:txBody>
          </p:sp>
        </p:grpSp>
        <p:grpSp>
          <p:nvGrpSpPr>
            <p:cNvPr id="149" name="円/楕円 9"/>
            <p:cNvGrpSpPr/>
            <p:nvPr/>
          </p:nvGrpSpPr>
          <p:grpSpPr>
            <a:xfrm>
              <a:off x="3041705" y="2135128"/>
              <a:ext cx="788283" cy="674261"/>
              <a:chOff x="0" y="-1"/>
              <a:chExt cx="788281" cy="674260"/>
            </a:xfrm>
          </p:grpSpPr>
          <p:sp>
            <p:nvSpPr>
              <p:cNvPr id="147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</a:p>
            </p:txBody>
          </p:sp>
          <p:sp>
            <p:nvSpPr>
              <p:cNvPr id="148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pPr/>
                <a:r>
                  <a:t>接点</a:t>
                </a:r>
              </a:p>
            </p:txBody>
          </p:sp>
        </p:grpSp>
        <p:sp>
          <p:nvSpPr>
            <p:cNvPr id="150" name="直線矢印コネクタ 11"/>
            <p:cNvSpPr/>
            <p:nvPr/>
          </p:nvSpPr>
          <p:spPr>
            <a:xfrm flipV="1">
              <a:off x="693683" y="1487707"/>
              <a:ext cx="606455" cy="49345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1" name="直線矢印コネクタ 14"/>
            <p:cNvSpPr/>
            <p:nvPr/>
          </p:nvSpPr>
          <p:spPr>
            <a:xfrm>
              <a:off x="693682" y="1996946"/>
              <a:ext cx="606456" cy="52340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2" name="直線矢印コネクタ 15"/>
            <p:cNvSpPr/>
            <p:nvPr/>
          </p:nvSpPr>
          <p:spPr>
            <a:xfrm flipV="1">
              <a:off x="2277599" y="1439616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3" name="直線矢印コネクタ 16"/>
            <p:cNvSpPr/>
            <p:nvPr/>
          </p:nvSpPr>
          <p:spPr>
            <a:xfrm flipV="1">
              <a:off x="2277600" y="478712"/>
              <a:ext cx="764110" cy="1008998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" name="直線矢印コネクタ 26"/>
            <p:cNvSpPr/>
            <p:nvPr/>
          </p:nvSpPr>
          <p:spPr>
            <a:xfrm flipV="1">
              <a:off x="2277599" y="2472257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155" name="インク 36" descr="インク 3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68016" y="-1"/>
              <a:ext cx="1182963" cy="976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スライド番号"/>
          <p:cNvSpPr txBox="1"/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6" dur="500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Improvement efficiency</a:t>
            </a:r>
          </a:p>
        </p:txBody>
      </p:sp>
      <p:sp>
        <p:nvSpPr>
          <p:cNvPr id="160" name="コンテンツ プレースホルダー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</a:p>
          <a:p>
            <a:pPr/>
            <a:r>
              <a:t>Recursive function has distance information(start ➜ now position), so if the distance is bigger than roots[K].distance, stop the recursive. ➜ Waste recursive has been minimized.</a:t>
            </a:r>
          </a:p>
          <a:p>
            <a:pPr/>
            <a:r>
              <a:t>High priority segments and points is going ahead.</a:t>
            </a:r>
          </a:p>
          <a:p>
            <a:pPr/>
            <a:r>
              <a:t>If goal points have no contacted segments, Do not run recursive func.</a:t>
            </a:r>
          </a:p>
        </p:txBody>
      </p:sp>
      <p:sp>
        <p:nvSpPr>
          <p:cNvPr id="161" name="スライド番号"/>
          <p:cNvSpPr txBox="1"/>
          <p:nvPr>
            <p:ph type="sldNum" sz="quarter" idx="4294967295"/>
          </p:nvPr>
        </p:nvSpPr>
        <p:spPr>
          <a:xfrm>
            <a:off x="11091380" y="6404291"/>
            <a:ext cx="26241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Algorithms: Adding new point to network</a:t>
            </a:r>
          </a:p>
        </p:txBody>
      </p:sp>
      <p:sp>
        <p:nvSpPr>
          <p:cNvPr id="164" name="コンテンツ プレースホルダー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for segment in segments: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straight line which cross segment with 90 degree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intersection of the straight line and segment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if the intersection is not on segment, update intersection to closer point between start point and end point of segment</a:t>
            </a:r>
          </a:p>
          <a:p>
            <a:pPr lvl="1" marL="971550" indent="-514350">
              <a:spcBef>
                <a:spcPts val="500"/>
              </a:spcBef>
              <a:buFontTx/>
              <a:buAutoNum type="arabicPeriod" startAt="1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append the intersection to intersections list</a:t>
            </a:r>
          </a:p>
          <a:p>
            <a:pPr marL="457200" indent="-457200">
              <a:buFontTx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Find the point which has the minimum distance in intersections list</a:t>
            </a:r>
          </a:p>
          <a:p>
            <a:pPr marL="457200" indent="-457200">
              <a:buFontTx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Add the intersection and segment to the network</a:t>
            </a:r>
          </a:p>
        </p:txBody>
      </p:sp>
      <p:sp>
        <p:nvSpPr>
          <p:cNvPr id="165" name="スライド番号"/>
          <p:cNvSpPr txBox="1"/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Algorithms: Detection of highways</a:t>
            </a:r>
          </a:p>
        </p:txBody>
      </p:sp>
      <p:sp>
        <p:nvSpPr>
          <p:cNvPr id="168" name="コンテンツ プレースホルダー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 startAt="1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point in points</a:t>
            </a:r>
          </a:p>
          <a:p>
            <a:pPr lvl="1" marL="882315" indent="-374315">
              <a:buFontTx/>
              <a:buAutoNum type="arabicPeriod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 the all segments value</a:t>
            </a:r>
          </a:p>
          <a:p>
            <a:pPr lvl="1" marL="882315" indent="-374315">
              <a:buFontTx/>
              <a:buAutoNum type="arabicPeriod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Decide start point and end point, run SEARCH_ROOT</a:t>
            </a:r>
          </a:p>
          <a:p>
            <a:pPr lvl="1" marL="882315" indent="-374315">
              <a:buFontTx/>
              <a:buAutoNum type="arabicPeriod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Unconnected point is appended to list.</a:t>
            </a:r>
          </a:p>
          <a:p>
            <a:pPr marL="374315" indent="-374315">
              <a:buFontTx/>
              <a:buAutoNum type="arabicPeriod" startAt="1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Recursive self function(argument is that list and main road list)</a:t>
            </a:r>
          </a:p>
          <a:p>
            <a:pPr lvl="1" marL="882315" indent="-374315">
              <a:buFontTx/>
              <a:buAutoNum type="arabicPeriod" startAt="1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is continued when that list is void</a:t>
            </a:r>
          </a:p>
          <a:p>
            <a:pPr marL="374315" indent="-374315">
              <a:buFontTx/>
              <a:buAutoNum type="arabicPeriod" startAt="1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Return main road list</a:t>
            </a:r>
          </a:p>
        </p:txBody>
      </p:sp>
      <p:sp>
        <p:nvSpPr>
          <p:cNvPr id="169" name="スライド番号"/>
          <p:cNvSpPr txBox="1"/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each algorithm</a:t>
            </a:r>
          </a:p>
        </p:txBody>
      </p:sp>
      <p:graphicFrame>
        <p:nvGraphicFramePr>
          <p:cNvPr id="172" name="コンテンツ プレースホルダー 3"/>
          <p:cNvGraphicFramePr/>
          <p:nvPr/>
        </p:nvGraphicFramePr>
        <p:xfrm>
          <a:off x="838200" y="1518891"/>
          <a:ext cx="10515600" cy="48787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69696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アルゴリズム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計算量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Find All Intersections v1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Find All Intersections v2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Find All Intersections v3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Search All Roots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??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Adding New Points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6969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Detection of highways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4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73" name="スライド番号"/>
          <p:cNvSpPr txBox="1"/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Visualization</a:t>
            </a:r>
          </a:p>
        </p:txBody>
      </p:sp>
      <p:sp>
        <p:nvSpPr>
          <p:cNvPr id="176" name="テキスト ボックス 4"/>
          <p:cNvSpPr txBox="1"/>
          <p:nvPr/>
        </p:nvSpPr>
        <p:spPr>
          <a:xfrm>
            <a:off x="6230217" y="2691588"/>
            <a:ext cx="4561367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Used Mat plot lib for visualizing!</a:t>
            </a:r>
          </a:p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Plot: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Segments(Blue lines)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Points(Red points)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Intersections(Pink points)</a:t>
            </a:r>
          </a:p>
        </p:txBody>
      </p:sp>
      <p:pic>
        <p:nvPicPr>
          <p:cNvPr id="177" name="コンテンツ プレースホルダー 8" descr="コンテンツ プレースホルダ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81" y="1867517"/>
            <a:ext cx="5818219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スライド番号"/>
          <p:cNvSpPr txBox="1"/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Testdata generator</a:t>
            </a:r>
          </a:p>
        </p:txBody>
      </p:sp>
      <p:sp>
        <p:nvSpPr>
          <p:cNvPr id="181" name="コンテンツ プレースホルダー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We made test data Generator for max input and minimum input.</a:t>
            </a:r>
          </a:p>
          <a:p>
            <a:pPr/>
            <a:r>
              <a:t>We created other test datas(for normal and special cases) by hand.</a:t>
            </a:r>
          </a:p>
        </p:txBody>
      </p:sp>
      <p:sp>
        <p:nvSpPr>
          <p:cNvPr id="182" name="スライド番号"/>
          <p:cNvSpPr txBox="1"/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Contribution</a:t>
            </a:r>
          </a:p>
        </p:txBody>
      </p:sp>
      <p:pic>
        <p:nvPicPr>
          <p:cNvPr id="185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371600"/>
            <a:ext cx="5678996" cy="3763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図 5" descr="図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873" y="5241738"/>
            <a:ext cx="9956801" cy="14605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テキスト ボックス 6"/>
          <p:cNvSpPr txBox="1"/>
          <p:nvPr/>
        </p:nvSpPr>
        <p:spPr>
          <a:xfrm>
            <a:off x="7124996" y="2583655"/>
            <a:ext cx="3563678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Sora Koshikawa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73 lines per 46hours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1.58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Kaito Kimura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1544 lines per 60 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25.73</a:t>
            </a:r>
          </a:p>
        </p:txBody>
      </p:sp>
      <p:sp>
        <p:nvSpPr>
          <p:cNvPr id="188" name="スライド番号"/>
          <p:cNvSpPr txBox="1"/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91" name="コンテンツ プレースホルダー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We thought and implemented algorithm(Recursive) by self.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Difficult, but it would be a good experience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We could design the system well ➜ Implement system efficiently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Algorithm efficiency was so bad that the system could not treat the big size input(ex10, ex11)</a:t>
            </a:r>
          </a:p>
          <a:p>
            <a:pPr/>
            <a:r>
              <a:t>We should have think deeply about what algorithm we use</a:t>
            </a:r>
          </a:p>
          <a:p>
            <a:pPr/>
            <a:r>
              <a:t>It was a good opportunity to improve a programming skill.</a:t>
            </a:r>
          </a:p>
        </p:txBody>
      </p:sp>
      <p:sp>
        <p:nvSpPr>
          <p:cNvPr id="192" name="スライド番号"/>
          <p:cNvSpPr txBox="1"/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コンテンツ プレースホルダー 2"/>
          <p:cNvSpPr txBox="1"/>
          <p:nvPr>
            <p:ph type="body" idx="1"/>
          </p:nvPr>
        </p:nvSpPr>
        <p:spPr>
          <a:xfrm>
            <a:off x="838200" y="600072"/>
            <a:ext cx="10515600" cy="5815017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b="1" sz="4400"/>
            </a:lvl1pPr>
          </a:lstStyle>
          <a:p>
            <a:pPr/>
            <a:r>
              <a:t>Thank you for listening!</a:t>
            </a:r>
          </a:p>
        </p:txBody>
      </p:sp>
      <p:sp>
        <p:nvSpPr>
          <p:cNvPr id="195" name="スライド番号"/>
          <p:cNvSpPr txBox="1"/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タイトル 1"/>
          <p:cNvSpPr txBox="1"/>
          <p:nvPr>
            <p:ph type="ctrTitle"/>
          </p:nvPr>
        </p:nvSpPr>
        <p:spPr>
          <a:xfrm>
            <a:off x="1523999" y="1122362"/>
            <a:ext cx="9144001" cy="3980846"/>
          </a:xfrm>
          <a:prstGeom prst="rect">
            <a:avLst/>
          </a:prstGeom>
        </p:spPr>
        <p:txBody>
          <a:bodyPr anchor="ctr"/>
          <a:lstStyle/>
          <a:p>
            <a:pPr/>
            <a:r>
              <a:t>Final Presentation</a:t>
            </a:r>
          </a:p>
        </p:txBody>
      </p:sp>
      <p:sp>
        <p:nvSpPr>
          <p:cNvPr id="98" name="スライド番号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タイトル 1"/>
          <p:cNvSpPr txBox="1"/>
          <p:nvPr>
            <p:ph type="title"/>
          </p:nvPr>
        </p:nvSpPr>
        <p:spPr>
          <a:xfrm>
            <a:off x="838200" y="365125"/>
            <a:ext cx="10515600" cy="1613234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Team: SKYS</a:t>
            </a:r>
          </a:p>
        </p:txBody>
      </p:sp>
      <p:sp>
        <p:nvSpPr>
          <p:cNvPr id="101" name="コンテンツ プレースホルダー 2"/>
          <p:cNvSpPr txBox="1"/>
          <p:nvPr>
            <p:ph type="body" idx="1"/>
          </p:nvPr>
        </p:nvSpPr>
        <p:spPr>
          <a:xfrm>
            <a:off x="838200" y="2194330"/>
            <a:ext cx="10515600" cy="39826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sz="3300"/>
            </a:pPr>
            <a:r>
              <a:t>Members</a:t>
            </a:r>
          </a:p>
          <a:p>
            <a:pPr>
              <a:defRPr sz="3300"/>
            </a:pPr>
            <a:r>
              <a:t>Sora Koshikawa(s1250133)</a:t>
            </a:r>
          </a:p>
          <a:p>
            <a:pPr>
              <a:defRPr sz="3300"/>
            </a:pPr>
            <a:r>
              <a:t>Kaito Kimura(s1250131)</a:t>
            </a:r>
          </a:p>
        </p:txBody>
      </p:sp>
      <p:sp>
        <p:nvSpPr>
          <p:cNvPr id="102" name="スライド番号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Development Environment</a:t>
            </a:r>
          </a:p>
        </p:txBody>
      </p:sp>
      <p:sp>
        <p:nvSpPr>
          <p:cNvPr id="105" name="コンテンツ プレースホルダー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Language: Python3</a:t>
            </a:r>
          </a:p>
          <a:p>
            <a:pPr/>
            <a:r>
              <a:t>Editor, IDE: All members used Atom IDE for developing</a:t>
            </a:r>
          </a:p>
          <a:p>
            <a:pPr/>
            <a:r>
              <a:t>Management: Github, Git</a:t>
            </a:r>
          </a:p>
          <a:p>
            <a:pPr/>
            <a:r>
              <a:t>Libraries: matplotlib(for visualizing), venv(for using virtual environment)</a:t>
            </a:r>
          </a:p>
          <a:p>
            <a:pPr/>
          </a:p>
          <a:p>
            <a:pPr marL="0" indent="0">
              <a:buSzTx/>
              <a:buNone/>
            </a:pPr>
            <a:r>
              <a:t>Why we chose Python?</a:t>
            </a:r>
          </a:p>
          <a:p>
            <a:pPr/>
            <a:r>
              <a:t>There are few restrictions ➜Focus on implement algorithms</a:t>
            </a:r>
          </a:p>
        </p:txBody>
      </p:sp>
      <p:sp>
        <p:nvSpPr>
          <p:cNvPr id="106" name="スライド番号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abstract</a:t>
            </a:r>
          </a:p>
        </p:txBody>
      </p:sp>
      <p:sp>
        <p:nvSpPr>
          <p:cNvPr id="109" name="コンテンツ プレースホルダー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The system constructs “roots network” and searches root any point to any point or adds some points to network efficiently.</a:t>
            </a:r>
          </a:p>
          <a:p>
            <a:pPr/>
            <a:r>
              <a:t>Main algorithm is recursive function. </a:t>
            </a:r>
          </a:p>
          <a:p>
            <a:pPr/>
            <a:r>
              <a:t>Improvement of the final phase is introduced in each algorithms part.</a:t>
            </a:r>
          </a:p>
        </p:txBody>
      </p:sp>
      <p:sp>
        <p:nvSpPr>
          <p:cNvPr id="110" name="スライド番号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4300"/>
            </a:lvl1pPr>
          </a:lstStyle>
          <a:p>
            <a:pPr/>
            <a:r>
              <a:t>Class Diagrams 1(abstract of source code)</a:t>
            </a:r>
          </a:p>
        </p:txBody>
      </p:sp>
      <p:pic>
        <p:nvPicPr>
          <p:cNvPr id="113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8822" y="1498600"/>
            <a:ext cx="3569478" cy="3074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図 6" descr="図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図 8" descr="図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88822" y="4573018"/>
            <a:ext cx="5219702" cy="19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スライド番号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Diagram2(abstract of source code)</a:t>
            </a:r>
          </a:p>
        </p:txBody>
      </p:sp>
      <p:pic>
        <p:nvPicPr>
          <p:cNvPr id="119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414409"/>
            <a:ext cx="10177465" cy="49520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スライド番号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Demonstration</a:t>
            </a:r>
          </a:p>
        </p:txBody>
      </p:sp>
      <p:sp>
        <p:nvSpPr>
          <p:cNvPr id="123" name="コンテンツ プレースホルダー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映像貼る</a:t>
            </a:r>
          </a:p>
          <a:p>
            <a:pPr/>
            <a:r>
              <a:t>どこで挟むかは考えておく</a:t>
            </a:r>
          </a:p>
        </p:txBody>
      </p:sp>
      <p:sp>
        <p:nvSpPr>
          <p:cNvPr id="124" name="スライド番号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Algorithms: Searching all intersections</a:t>
            </a:r>
          </a:p>
        </p:txBody>
      </p:sp>
      <p:sp>
        <p:nvSpPr>
          <p:cNvPr id="127" name="コンテンツ プレースホルダー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</a:p>
          <a:p>
            <a:pPr marL="514350" indent="-514350">
              <a:buFontTx/>
              <a:buAutoNum type="arabicPeriod" startAt="1"/>
            </a:pPr>
            <a:r>
              <a:t>Find the intersection of 2 segments</a:t>
            </a:r>
          </a:p>
          <a:p>
            <a:pPr marL="514350" indent="-514350">
              <a:buFontTx/>
              <a:buAutoNum type="arabicPeriod" startAt="1"/>
            </a:pPr>
            <a:r>
              <a:t>Remove intersection if the point is end point</a:t>
            </a:r>
          </a:p>
          <a:p>
            <a:pPr marL="514350" indent="-514350">
              <a:buFontTx/>
              <a:buAutoNum type="arabicPeriod" startAt="1"/>
            </a:pPr>
            <a:r>
              <a:t>Append intersection to intersections list(sorted) and sort</a:t>
            </a:r>
          </a:p>
          <a:p>
            <a:pPr marL="514350" indent="-514350">
              <a:buFontTx/>
              <a:buAutoNum type="arabicPeriod" startAt="1"/>
            </a:pPr>
          </a:p>
          <a:p>
            <a:pPr marL="0" indent="0">
              <a:buSzTx/>
              <a:buNone/>
            </a:pPr>
            <a:r>
              <a:t>Improve efficiency</a:t>
            </a:r>
          </a:p>
          <a:p>
            <a:pPr marL="514350" indent="-514350">
              <a:buFontTx/>
              <a:buAutoNum type="arabicPeriod" startAt="1"/>
            </a:pPr>
            <a:r>
              <a:t>Using binary search for sort intersections list</a:t>
            </a:r>
          </a:p>
          <a:p>
            <a:pPr marL="514350" indent="-514350">
              <a:buFontTx/>
              <a:buAutoNum type="arabicPeriod" startAt="1"/>
            </a:pPr>
            <a:r>
              <a:t>Change to Quicksort</a:t>
            </a:r>
          </a:p>
        </p:txBody>
      </p:sp>
      <p:sp>
        <p:nvSpPr>
          <p:cNvPr id="128" name="スライド番号"/>
          <p:cNvSpPr txBox="1"/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