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742A3-5723-954E-8C81-FFE62B630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ソフトウェア総合演習</a:t>
            </a:r>
            <a:br>
              <a:rPr lang="en-US" altLang="ja-JP" dirty="0"/>
            </a:br>
            <a:r>
              <a:rPr lang="ja-JP" altLang="en-US"/>
              <a:t>チーム</a:t>
            </a:r>
            <a:r>
              <a:rPr lang="en-US" altLang="ja-JP" dirty="0"/>
              <a:t> ｢SKYS｣ </a:t>
            </a:r>
            <a:r>
              <a:rPr lang="ja-JP" altLang="en-US"/>
              <a:t>中間レビュー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5869C6-6606-2541-B364-93B71BEFC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38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9D77E-B454-BE42-97BE-60ECE4CF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テストコード</a:t>
            </a:r>
            <a:r>
              <a:rPr kumimoji="1" lang="en-US" altLang="ja-JP"/>
              <a:t>,</a:t>
            </a:r>
            <a:r>
              <a:rPr kumimoji="1" lang="ja-JP" altLang="en-US"/>
              <a:t> ビジュアライザ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FCF36-6DBE-A342-B164-D948F441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8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87D9B-BB67-7B4F-8718-E2D3449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654D6-D39A-2744-87A9-264CC59F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3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09086-9AFF-4A43-88E5-A670B303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各メンバーの役割と貢献度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0EE3F9-2F30-8946-A424-926A72AA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6D1DC-7545-8E47-B64D-14882CE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9552F-8BB2-DA46-88B5-15BD1CAE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BFC5B-A434-204E-8EBF-CAECED3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｢SKYS｣</a:t>
            </a:r>
            <a:r>
              <a:rPr kumimoji="1" lang="ja-JP" altLang="en-US"/>
              <a:t>メンバーの紹介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AF55B-55C8-B34D-85BB-989B295A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/>
              <a:t>1250131</a:t>
            </a:r>
            <a:r>
              <a:rPr kumimoji="1" lang="en-US" altLang="ja-JP" dirty="0"/>
              <a:t>, </a:t>
            </a:r>
            <a:r>
              <a:rPr kumimoji="1" lang="ja-JP" altLang="en-US"/>
              <a:t>木村魁人</a:t>
            </a:r>
            <a:endParaRPr kumimoji="1" lang="en-US" altLang="ja-JP" dirty="0"/>
          </a:p>
          <a:p>
            <a:r>
              <a:rPr lang="en-US" altLang="ja-JP"/>
              <a:t>s1250133: </a:t>
            </a:r>
            <a:r>
              <a:rPr lang="ja-JP" altLang="en-US"/>
              <a:t>越川空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91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3FAE3-C9F0-5C4E-AF65-78123DB7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開発環境</a:t>
            </a:r>
            <a:r>
              <a:rPr lang="en-US" altLang="ja-JP"/>
              <a:t>,</a:t>
            </a:r>
            <a:r>
              <a:rPr lang="ja-JP" altLang="en-US"/>
              <a:t> 言語</a:t>
            </a:r>
            <a:r>
              <a:rPr lang="en-US" altLang="ja-JP"/>
              <a:t>,</a:t>
            </a:r>
            <a:r>
              <a:rPr lang="ja-JP" altLang="en-US"/>
              <a:t> 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14871-5879-9847-B3DC-DB2CE473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言語</a:t>
            </a:r>
            <a:r>
              <a:rPr kumimoji="1" lang="en-US" altLang="ja-JP"/>
              <a:t>: 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30F4C-1D53-8B48-ADAC-648BF378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進捗状況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10AD6-E1AB-4849-9548-EA29556D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Phase1: </a:t>
            </a:r>
            <a:r>
              <a:rPr kumimoji="1" lang="ja-JP" altLang="en-US"/>
              <a:t>完成</a:t>
            </a:r>
            <a:endParaRPr kumimoji="1" lang="en-US" altLang="ja-JP"/>
          </a:p>
          <a:p>
            <a:r>
              <a:rPr lang="en-US" altLang="ja-JP"/>
              <a:t>Phase2: </a:t>
            </a:r>
            <a:r>
              <a:rPr lang="ja-JP" altLang="en-US"/>
              <a:t>未完成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7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7D801-0BE4-F343-ACEF-1E8F1A11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実装したアルゴリズム</a:t>
            </a:r>
            <a:r>
              <a:rPr kumimoji="1" lang="en-US" altLang="ja-JP"/>
              <a:t>①:</a:t>
            </a:r>
            <a:r>
              <a:rPr kumimoji="1" lang="ja-JP" altLang="en-US"/>
              <a:t> 線分と線分の交点を求める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2C51A-53ED-CE46-9ECF-06AC88F7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09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E00FB-7F86-E04D-8E28-CD75129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②:</a:t>
            </a:r>
            <a:r>
              <a:rPr lang="ja-JP" altLang="en-US"/>
              <a:t> 最短経路の探索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FBFF-08A7-074F-91BB-889C0463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9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D0CA3-CA6C-764F-BD0A-7F9C46FE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③:</a:t>
            </a:r>
            <a:r>
              <a:rPr lang="ja-JP" altLang="en-US"/>
              <a:t> 道路網に新たな地点を接続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089BF9-C33A-2B4D-A1CF-8B4FBAF0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62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39465-8CB9-6446-8F53-C6C57547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実装したアルゴリズム</a:t>
            </a:r>
            <a:r>
              <a:rPr lang="en-US" altLang="ja-JP"/>
              <a:t>④:</a:t>
            </a:r>
            <a:r>
              <a:rPr lang="ja-JP" altLang="en-US"/>
              <a:t> 幹線道路の探索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E0C61-7F1B-FB4B-A29D-20C7DEB3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2E901-79A3-1743-990D-C827F940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8F47-ACD9-C54B-908E-C688E108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クラス図</a:t>
            </a:r>
            <a:r>
              <a:rPr kumimoji="1" lang="en-US" altLang="ja-JP"/>
              <a:t>)</a:t>
            </a:r>
          </a:p>
          <a:p>
            <a:r>
              <a:rPr lang="en-US" altLang="ja-JP"/>
              <a:t>(</a:t>
            </a:r>
            <a:r>
              <a:rPr lang="ja-JP" altLang="en-US"/>
              <a:t>指定された入力を使ったデモンストレーション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8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88</TotalTime>
  <Words>100</Words>
  <Application>Microsoft Macintosh PowerPoint</Application>
  <PresentationFormat>ワイド画面</PresentationFormat>
  <Paragraphs>20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Arial</vt:lpstr>
      <vt:lpstr>Tw Cen MT</vt:lpstr>
      <vt:lpstr>回路</vt:lpstr>
      <vt:lpstr>ソフトウェア総合演習 チーム ｢SKYS｣ 中間レビュー</vt:lpstr>
      <vt:lpstr>｢SKYS｣メンバーの紹介</vt:lpstr>
      <vt:lpstr>開発環境, 言語, ツール</vt:lpstr>
      <vt:lpstr>進捗状況</vt:lpstr>
      <vt:lpstr>実装したアルゴリズム①: 線分と線分の交点を求める</vt:lpstr>
      <vt:lpstr>実装したアルゴリズム②: 最短経路の探索</vt:lpstr>
      <vt:lpstr>実装したアルゴリズム③: 道路網に新たな地点を接続</vt:lpstr>
      <vt:lpstr>実装したアルゴリズム④: 幹線道路の探索</vt:lpstr>
      <vt:lpstr>ソースコード</vt:lpstr>
      <vt:lpstr>テストコード, ビジュアライザ</vt:lpstr>
      <vt:lpstr>データ</vt:lpstr>
      <vt:lpstr>各メンバーの役割と貢献度</vt:lpstr>
      <vt:lpstr>今後の計画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 チーム ｢SKYS｣ 中間レビュー</dc:title>
  <dc:creator>木村魁人</dc:creator>
  <cp:lastModifiedBy>木村魁人</cp:lastModifiedBy>
  <cp:revision>8</cp:revision>
  <dcterms:created xsi:type="dcterms:W3CDTF">2019-05-28T01:47:13Z</dcterms:created>
  <dcterms:modified xsi:type="dcterms:W3CDTF">2019-05-28T03:15:41Z</dcterms:modified>
</cp:coreProperties>
</file>