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5"/>
          </a:solidFill>
        </a:fill>
      </a:tcStyle>
    </a:wholeTbl>
    <a:band2H>
      <a:tcTxStyle b="def" i="def"/>
      <a:tcStyle>
        <a:tcBdr/>
        <a:fill>
          <a:solidFill>
            <a:srgbClr val="E7EFEB"/>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E3ED"/>
          </a:solidFill>
        </a:fill>
      </a:tcStyle>
    </a:wholeTbl>
    <a:band2H>
      <a:tcTxStyle b="def" i="def"/>
      <a:tcStyle>
        <a:tcBdr/>
        <a:fill>
          <a:solidFill>
            <a:srgbClr val="E7F2F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ADECB"/>
          </a:solidFill>
        </a:fill>
      </a:tcStyle>
    </a:wholeTbl>
    <a:band2H>
      <a:tcTxStyle b="def" i="def"/>
      <a:tcStyle>
        <a:tcBdr/>
        <a:fill>
          <a:solidFill>
            <a:srgbClr val="FCEFE7"/>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游ゴシック"/>
      </a:defRPr>
    </a:lvl1pPr>
    <a:lvl2pPr indent="228600" latinLnBrk="0">
      <a:defRPr sz="1200">
        <a:latin typeface="+mn-lt"/>
        <a:ea typeface="+mn-ea"/>
        <a:cs typeface="+mn-cs"/>
        <a:sym typeface="游ゴシック"/>
      </a:defRPr>
    </a:lvl2pPr>
    <a:lvl3pPr indent="457200" latinLnBrk="0">
      <a:defRPr sz="1200">
        <a:latin typeface="+mn-lt"/>
        <a:ea typeface="+mn-ea"/>
        <a:cs typeface="+mn-cs"/>
        <a:sym typeface="游ゴシック"/>
      </a:defRPr>
    </a:lvl3pPr>
    <a:lvl4pPr indent="685800" latinLnBrk="0">
      <a:defRPr sz="1200">
        <a:latin typeface="+mn-lt"/>
        <a:ea typeface="+mn-ea"/>
        <a:cs typeface="+mn-cs"/>
        <a:sym typeface="游ゴシック"/>
      </a:defRPr>
    </a:lvl4pPr>
    <a:lvl5pPr indent="914400" latinLnBrk="0">
      <a:defRPr sz="1200">
        <a:latin typeface="+mn-lt"/>
        <a:ea typeface="+mn-ea"/>
        <a:cs typeface="+mn-cs"/>
        <a:sym typeface="游ゴシック"/>
      </a:defRPr>
    </a:lvl5pPr>
    <a:lvl6pPr indent="1143000" latinLnBrk="0">
      <a:defRPr sz="1200">
        <a:latin typeface="+mn-lt"/>
        <a:ea typeface="+mn-ea"/>
        <a:cs typeface="+mn-cs"/>
        <a:sym typeface="游ゴシック"/>
      </a:defRPr>
    </a:lvl6pPr>
    <a:lvl7pPr indent="1371600" latinLnBrk="0">
      <a:defRPr sz="1200">
        <a:latin typeface="+mn-lt"/>
        <a:ea typeface="+mn-ea"/>
        <a:cs typeface="+mn-cs"/>
        <a:sym typeface="游ゴシック"/>
      </a:defRPr>
    </a:lvl7pPr>
    <a:lvl8pPr indent="1600200" latinLnBrk="0">
      <a:defRPr sz="1200">
        <a:latin typeface="+mn-lt"/>
        <a:ea typeface="+mn-ea"/>
        <a:cs typeface="+mn-cs"/>
        <a:sym typeface="游ゴシック"/>
      </a:defRPr>
    </a:lvl8pPr>
    <a:lvl9pPr indent="1828800" latinLnBrk="0">
      <a:defRPr sz="1200">
        <a:latin typeface="+mn-lt"/>
        <a:ea typeface="+mn-ea"/>
        <a:cs typeface="+mn-cs"/>
        <a:sym typeface="游ゴシック"/>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Shape 97"/>
          <p:cNvSpPr/>
          <p:nvPr>
            <p:ph type="sldImg"/>
          </p:nvPr>
        </p:nvSpPr>
        <p:spPr>
          <a:prstGeom prst="rect">
            <a:avLst/>
          </a:prstGeom>
        </p:spPr>
        <p:txBody>
          <a:bodyPr/>
          <a:lstStyle/>
          <a:p>
            <a:pPr/>
          </a:p>
        </p:txBody>
      </p:sp>
      <p:sp>
        <p:nvSpPr>
          <p:cNvPr id="98" name="Shape 98"/>
          <p:cNvSpPr/>
          <p:nvPr>
            <p:ph type="body" sz="quarter" idx="1"/>
          </p:nvPr>
        </p:nvSpPr>
        <p:spPr>
          <a:prstGeom prst="rect">
            <a:avLst/>
          </a:prstGeom>
        </p:spPr>
        <p:txBody>
          <a:bodyPr/>
          <a:lstStyle/>
          <a:p>
            <a:pPr/>
            <a:r>
              <a:t>こしかわ</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きむら</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r>
              <a:t>きむら</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hape 264"/>
          <p:cNvSpPr/>
          <p:nvPr>
            <p:ph type="sldImg"/>
          </p:nvPr>
        </p:nvSpPr>
        <p:spPr>
          <a:prstGeom prst="rect">
            <a:avLst/>
          </a:prstGeom>
        </p:spPr>
        <p:txBody>
          <a:bodyPr/>
          <a:lstStyle/>
          <a:p>
            <a:pPr/>
          </a:p>
        </p:txBody>
      </p:sp>
      <p:sp>
        <p:nvSpPr>
          <p:cNvPr id="265" name="Shape 265"/>
          <p:cNvSpPr/>
          <p:nvPr>
            <p:ph type="body" sz="quarter" idx="1"/>
          </p:nvPr>
        </p:nvSpPr>
        <p:spPr>
          <a:prstGeom prst="rect">
            <a:avLst/>
          </a:prstGeom>
        </p:spPr>
        <p:txBody>
          <a:bodyPr/>
          <a:lstStyle/>
          <a:p>
            <a:pPr/>
            <a:r>
              <a:t>きむら</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こしかわ</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p>
            <a:pPr/>
            <a:r>
              <a:t>こしかわ</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r>
              <a:t>こしかわ</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Shape 301"/>
          <p:cNvSpPr/>
          <p:nvPr>
            <p:ph type="sldImg"/>
          </p:nvPr>
        </p:nvSpPr>
        <p:spPr>
          <a:prstGeom prst="rect">
            <a:avLst/>
          </a:prstGeom>
        </p:spPr>
        <p:txBody>
          <a:bodyPr/>
          <a:lstStyle/>
          <a:p>
            <a:pPr/>
          </a:p>
        </p:txBody>
      </p:sp>
      <p:sp>
        <p:nvSpPr>
          <p:cNvPr id="302" name="Shape 302"/>
          <p:cNvSpPr/>
          <p:nvPr>
            <p:ph type="body" sz="quarter" idx="1"/>
          </p:nvPr>
        </p:nvSpPr>
        <p:spPr>
          <a:prstGeom prst="rect">
            <a:avLst/>
          </a:prstGeom>
        </p:spPr>
        <p:txBody>
          <a:bodyPr/>
          <a:lstStyle/>
          <a:p>
            <a:pPr/>
            <a:r>
              <a:t>こしかわ</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Shape 109"/>
          <p:cNvSpPr/>
          <p:nvPr>
            <p:ph type="sldImg"/>
          </p:nvPr>
        </p:nvSpPr>
        <p:spPr>
          <a:prstGeom prst="rect">
            <a:avLst/>
          </a:prstGeom>
        </p:spPr>
        <p:txBody>
          <a:bodyPr/>
          <a:lstStyle/>
          <a:p>
            <a:pPr/>
          </a:p>
        </p:txBody>
      </p:sp>
      <p:sp>
        <p:nvSpPr>
          <p:cNvPr id="110" name="Shape 110"/>
          <p:cNvSpPr/>
          <p:nvPr>
            <p:ph type="body" sz="quarter" idx="1"/>
          </p:nvPr>
        </p:nvSpPr>
        <p:spPr>
          <a:prstGeom prst="rect">
            <a:avLst/>
          </a:prstGeom>
        </p:spPr>
        <p:txBody>
          <a:bodyPr/>
          <a:lstStyle/>
          <a:p>
            <a:pPr/>
            <a:r>
              <a:t>こしかわがよむ</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こしかわ</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Shape 142"/>
          <p:cNvSpPr/>
          <p:nvPr>
            <p:ph type="sldImg"/>
          </p:nvPr>
        </p:nvSpPr>
        <p:spPr>
          <a:prstGeom prst="rect">
            <a:avLst/>
          </a:prstGeom>
        </p:spPr>
        <p:txBody>
          <a:bodyPr/>
          <a:lstStyle/>
          <a:p>
            <a:pPr/>
          </a:p>
        </p:txBody>
      </p:sp>
      <p:sp>
        <p:nvSpPr>
          <p:cNvPr id="143" name="Shape 143"/>
          <p:cNvSpPr/>
          <p:nvPr>
            <p:ph type="body" sz="quarter" idx="1"/>
          </p:nvPr>
        </p:nvSpPr>
        <p:spPr>
          <a:prstGeom prst="rect">
            <a:avLst/>
          </a:prstGeom>
        </p:spPr>
        <p:txBody>
          <a:bodyPr/>
          <a:lstStyle/>
          <a:p>
            <a:pPr/>
            <a:r>
              <a:t>こしかわ</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こしかわ</a:t>
            </a:r>
            <a:r>
              <a:t>(</a:t>
            </a:r>
            <a:r>
              <a:t>複数スライドになるかも</a:t>
            </a:r>
            <a: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Shape 162"/>
          <p:cNvSpPr/>
          <p:nvPr>
            <p:ph type="sldImg"/>
          </p:nvPr>
        </p:nvSpPr>
        <p:spPr>
          <a:prstGeom prst="rect">
            <a:avLst/>
          </a:prstGeom>
        </p:spPr>
        <p:txBody>
          <a:bodyPr/>
          <a:lstStyle/>
          <a:p>
            <a:pPr/>
          </a:p>
        </p:txBody>
      </p:sp>
      <p:sp>
        <p:nvSpPr>
          <p:cNvPr id="163" name="Shape 163"/>
          <p:cNvSpPr/>
          <p:nvPr>
            <p:ph type="body" sz="quarter" idx="1"/>
          </p:nvPr>
        </p:nvSpPr>
        <p:spPr>
          <a:prstGeom prst="rect">
            <a:avLst/>
          </a:prstGeom>
        </p:spPr>
        <p:txBody>
          <a:bodyPr/>
          <a:lstStyle/>
          <a:p>
            <a:pPr/>
            <a:r>
              <a:t>こしかわ</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きむら</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a:r>
              <a:t>きむら</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きむら</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タイトル スライド">
    <p:spTree>
      <p:nvGrpSpPr>
        <p:cNvPr id="1" name=""/>
        <p:cNvGrpSpPr/>
        <p:nvPr/>
      </p:nvGrpSpPr>
      <p:grpSpPr>
        <a:xfrm>
          <a:off x="0" y="0"/>
          <a:ext cx="0" cy="0"/>
          <a:chOff x="0" y="0"/>
          <a:chExt cx="0" cy="0"/>
        </a:xfrm>
      </p:grpSpPr>
      <p:sp>
        <p:nvSpPr>
          <p:cNvPr id="11" name="タイトルテキスト"/>
          <p:cNvSpPr txBox="1"/>
          <p:nvPr>
            <p:ph type="title"/>
          </p:nvPr>
        </p:nvSpPr>
        <p:spPr>
          <a:xfrm>
            <a:off x="1524000" y="1122362"/>
            <a:ext cx="9144000" cy="2387601"/>
          </a:xfrm>
          <a:prstGeom prst="rect">
            <a:avLst/>
          </a:prstGeom>
        </p:spPr>
        <p:txBody>
          <a:bodyPr anchor="b"/>
          <a:lstStyle>
            <a:lvl1pPr algn="ctr">
              <a:defRPr sz="6000"/>
            </a:lvl1pPr>
          </a:lstStyle>
          <a:p>
            <a:pPr/>
            <a:r>
              <a:t>タイトルテキスト</a:t>
            </a:r>
          </a:p>
        </p:txBody>
      </p:sp>
      <p:sp>
        <p:nvSpPr>
          <p:cNvPr id="12" name="本文レベル1…"/>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本文レベル1</a:t>
            </a:r>
          </a:p>
          <a:p>
            <a:pPr lvl="1"/>
            <a:r>
              <a:t>本文レベル2</a:t>
            </a:r>
          </a:p>
          <a:p>
            <a:pPr lvl="2"/>
            <a:r>
              <a:t>本文レベル3</a:t>
            </a:r>
          </a:p>
          <a:p>
            <a:pPr lvl="3"/>
            <a:r>
              <a:t>本文レベル4</a:t>
            </a:r>
          </a:p>
          <a:p>
            <a:pPr lvl="4"/>
            <a:r>
              <a:t>本文レベル5</a:t>
            </a:r>
          </a:p>
        </p:txBody>
      </p:sp>
      <p:sp>
        <p:nvSpPr>
          <p:cNvPr id="13"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とコンテンツ">
    <p:spTree>
      <p:nvGrpSpPr>
        <p:cNvPr id="1" name=""/>
        <p:cNvGrpSpPr/>
        <p:nvPr/>
      </p:nvGrpSpPr>
      <p:grpSpPr>
        <a:xfrm>
          <a:off x="0" y="0"/>
          <a:ext cx="0" cy="0"/>
          <a:chOff x="0" y="0"/>
          <a:chExt cx="0" cy="0"/>
        </a:xfrm>
      </p:grpSpPr>
      <p:sp>
        <p:nvSpPr>
          <p:cNvPr id="20" name="タイトルテキスト"/>
          <p:cNvSpPr txBox="1"/>
          <p:nvPr>
            <p:ph type="title"/>
          </p:nvPr>
        </p:nvSpPr>
        <p:spPr>
          <a:prstGeom prst="rect">
            <a:avLst/>
          </a:prstGeom>
        </p:spPr>
        <p:txBody>
          <a:bodyPr/>
          <a:lstStyle/>
          <a:p>
            <a:pPr/>
            <a:r>
              <a:t>タイトルテキスト</a:t>
            </a:r>
          </a:p>
        </p:txBody>
      </p:sp>
      <p:sp>
        <p:nvSpPr>
          <p:cNvPr id="21" name="本文レベル1…"/>
          <p:cNvSpPr txBox="1"/>
          <p:nvPr>
            <p:ph type="body" idx="1"/>
          </p:nvPr>
        </p:nvSpPr>
        <p:spPr>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22"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セクション見出し">
    <p:spTree>
      <p:nvGrpSpPr>
        <p:cNvPr id="1" name=""/>
        <p:cNvGrpSpPr/>
        <p:nvPr/>
      </p:nvGrpSpPr>
      <p:grpSpPr>
        <a:xfrm>
          <a:off x="0" y="0"/>
          <a:ext cx="0" cy="0"/>
          <a:chOff x="0" y="0"/>
          <a:chExt cx="0" cy="0"/>
        </a:xfrm>
      </p:grpSpPr>
      <p:sp>
        <p:nvSpPr>
          <p:cNvPr id="29" name="タイトルテキスト"/>
          <p:cNvSpPr txBox="1"/>
          <p:nvPr>
            <p:ph type="title"/>
          </p:nvPr>
        </p:nvSpPr>
        <p:spPr>
          <a:xfrm>
            <a:off x="831850" y="1709738"/>
            <a:ext cx="10515600" cy="2852737"/>
          </a:xfrm>
          <a:prstGeom prst="rect">
            <a:avLst/>
          </a:prstGeom>
        </p:spPr>
        <p:txBody>
          <a:bodyPr anchor="b"/>
          <a:lstStyle>
            <a:lvl1pPr>
              <a:defRPr sz="6000"/>
            </a:lvl1pPr>
          </a:lstStyle>
          <a:p>
            <a:pPr/>
            <a:r>
              <a:t>タイトルテキスト</a:t>
            </a:r>
          </a:p>
        </p:txBody>
      </p:sp>
      <p:sp>
        <p:nvSpPr>
          <p:cNvPr id="30" name="本文レベル1…"/>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本文レベル1</a:t>
            </a:r>
          </a:p>
          <a:p>
            <a:pPr lvl="1"/>
            <a:r>
              <a:t>本文レベル2</a:t>
            </a:r>
          </a:p>
          <a:p>
            <a:pPr lvl="2"/>
            <a:r>
              <a:t>本文レベル3</a:t>
            </a:r>
          </a:p>
          <a:p>
            <a:pPr lvl="3"/>
            <a:r>
              <a:t>本文レベル4</a:t>
            </a:r>
          </a:p>
          <a:p>
            <a:pPr lvl="4"/>
            <a:r>
              <a:t>本文レベル5</a:t>
            </a:r>
          </a:p>
        </p:txBody>
      </p:sp>
      <p:sp>
        <p:nvSpPr>
          <p:cNvPr id="31"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 つのコンテンツ">
    <p:spTree>
      <p:nvGrpSpPr>
        <p:cNvPr id="1" name=""/>
        <p:cNvGrpSpPr/>
        <p:nvPr/>
      </p:nvGrpSpPr>
      <p:grpSpPr>
        <a:xfrm>
          <a:off x="0" y="0"/>
          <a:ext cx="0" cy="0"/>
          <a:chOff x="0" y="0"/>
          <a:chExt cx="0" cy="0"/>
        </a:xfrm>
      </p:grpSpPr>
      <p:sp>
        <p:nvSpPr>
          <p:cNvPr id="38" name="タイトルテキスト"/>
          <p:cNvSpPr txBox="1"/>
          <p:nvPr>
            <p:ph type="title"/>
          </p:nvPr>
        </p:nvSpPr>
        <p:spPr>
          <a:prstGeom prst="rect">
            <a:avLst/>
          </a:prstGeom>
        </p:spPr>
        <p:txBody>
          <a:bodyPr/>
          <a:lstStyle/>
          <a:p>
            <a:pPr/>
            <a:r>
              <a:t>タイトルテキスト</a:t>
            </a:r>
          </a:p>
        </p:txBody>
      </p:sp>
      <p:sp>
        <p:nvSpPr>
          <p:cNvPr id="39" name="本文レベル1…"/>
          <p:cNvSpPr txBox="1"/>
          <p:nvPr>
            <p:ph type="body" sz="half" idx="1"/>
          </p:nvPr>
        </p:nvSpPr>
        <p:spPr>
          <a:xfrm>
            <a:off x="838200" y="1825625"/>
            <a:ext cx="5181600" cy="4351338"/>
          </a:xfrm>
          <a:prstGeom prst="rect">
            <a:avLst/>
          </a:prstGeom>
        </p:spPr>
        <p:txBody>
          <a:bodyPr/>
          <a:lstStyle/>
          <a:p>
            <a:pPr/>
            <a:r>
              <a:t>本文レベル1</a:t>
            </a:r>
          </a:p>
          <a:p>
            <a:pPr lvl="1"/>
            <a:r>
              <a:t>本文レベル2</a:t>
            </a:r>
          </a:p>
          <a:p>
            <a:pPr lvl="2"/>
            <a:r>
              <a:t>本文レベル3</a:t>
            </a:r>
          </a:p>
          <a:p>
            <a:pPr lvl="3"/>
            <a:r>
              <a:t>本文レベル4</a:t>
            </a:r>
          </a:p>
          <a:p>
            <a:pPr lvl="4"/>
            <a:r>
              <a:t>本文レベル5</a:t>
            </a:r>
          </a:p>
        </p:txBody>
      </p:sp>
      <p:sp>
        <p:nvSpPr>
          <p:cNvPr id="4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較">
    <p:spTree>
      <p:nvGrpSpPr>
        <p:cNvPr id="1" name=""/>
        <p:cNvGrpSpPr/>
        <p:nvPr/>
      </p:nvGrpSpPr>
      <p:grpSpPr>
        <a:xfrm>
          <a:off x="0" y="0"/>
          <a:ext cx="0" cy="0"/>
          <a:chOff x="0" y="0"/>
          <a:chExt cx="0" cy="0"/>
        </a:xfrm>
      </p:grpSpPr>
      <p:sp>
        <p:nvSpPr>
          <p:cNvPr id="47" name="タイトルテキスト"/>
          <p:cNvSpPr txBox="1"/>
          <p:nvPr>
            <p:ph type="title"/>
          </p:nvPr>
        </p:nvSpPr>
        <p:spPr>
          <a:xfrm>
            <a:off x="839787" y="365125"/>
            <a:ext cx="10515601" cy="1325563"/>
          </a:xfrm>
          <a:prstGeom prst="rect">
            <a:avLst/>
          </a:prstGeom>
        </p:spPr>
        <p:txBody>
          <a:bodyPr/>
          <a:lstStyle/>
          <a:p>
            <a:pPr/>
            <a:r>
              <a:t>タイトルテキスト</a:t>
            </a:r>
          </a:p>
        </p:txBody>
      </p:sp>
      <p:sp>
        <p:nvSpPr>
          <p:cNvPr id="48" name="本文レベル1…"/>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本文レベル1</a:t>
            </a:r>
          </a:p>
          <a:p>
            <a:pPr lvl="1"/>
            <a:r>
              <a:t>本文レベル2</a:t>
            </a:r>
          </a:p>
          <a:p>
            <a:pPr lvl="2"/>
            <a:r>
              <a:t>本文レベル3</a:t>
            </a:r>
          </a:p>
          <a:p>
            <a:pPr lvl="3"/>
            <a:r>
              <a:t>本文レベル4</a:t>
            </a:r>
          </a:p>
          <a:p>
            <a:pPr lvl="4"/>
            <a:r>
              <a:t>本文レベル5</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のみ">
    <p:spTree>
      <p:nvGrpSpPr>
        <p:cNvPr id="1" name=""/>
        <p:cNvGrpSpPr/>
        <p:nvPr/>
      </p:nvGrpSpPr>
      <p:grpSpPr>
        <a:xfrm>
          <a:off x="0" y="0"/>
          <a:ext cx="0" cy="0"/>
          <a:chOff x="0" y="0"/>
          <a:chExt cx="0" cy="0"/>
        </a:xfrm>
      </p:grpSpPr>
      <p:sp>
        <p:nvSpPr>
          <p:cNvPr id="57" name="タイトルテキスト"/>
          <p:cNvSpPr txBox="1"/>
          <p:nvPr>
            <p:ph type="title"/>
          </p:nvPr>
        </p:nvSpPr>
        <p:spPr>
          <a:prstGeom prst="rect">
            <a:avLst/>
          </a:prstGeom>
        </p:spPr>
        <p:txBody>
          <a:bodyPr/>
          <a:lstStyle/>
          <a:p>
            <a:pPr/>
            <a:r>
              <a:t>タイトルテキスト</a:t>
            </a:r>
          </a:p>
        </p:txBody>
      </p:sp>
      <p:sp>
        <p:nvSpPr>
          <p:cNvPr id="58"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白紙">
    <p:spTree>
      <p:nvGrpSpPr>
        <p:cNvPr id="1" name=""/>
        <p:cNvGrpSpPr/>
        <p:nvPr/>
      </p:nvGrpSpPr>
      <p:grpSpPr>
        <a:xfrm>
          <a:off x="0" y="0"/>
          <a:ext cx="0" cy="0"/>
          <a:chOff x="0" y="0"/>
          <a:chExt cx="0" cy="0"/>
        </a:xfrm>
      </p:grpSpPr>
      <p:sp>
        <p:nvSpPr>
          <p:cNvPr id="6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コンテンツ">
    <p:spTree>
      <p:nvGrpSpPr>
        <p:cNvPr id="1" name=""/>
        <p:cNvGrpSpPr/>
        <p:nvPr/>
      </p:nvGrpSpPr>
      <p:grpSpPr>
        <a:xfrm>
          <a:off x="0" y="0"/>
          <a:ext cx="0" cy="0"/>
          <a:chOff x="0" y="0"/>
          <a:chExt cx="0" cy="0"/>
        </a:xfrm>
      </p:grpSpPr>
      <p:sp>
        <p:nvSpPr>
          <p:cNvPr id="72" name="タイトルテキスト"/>
          <p:cNvSpPr txBox="1"/>
          <p:nvPr>
            <p:ph type="title"/>
          </p:nvPr>
        </p:nvSpPr>
        <p:spPr>
          <a:xfrm>
            <a:off x="839787" y="457200"/>
            <a:ext cx="3932239" cy="1600200"/>
          </a:xfrm>
          <a:prstGeom prst="rect">
            <a:avLst/>
          </a:prstGeom>
        </p:spPr>
        <p:txBody>
          <a:bodyPr anchor="b"/>
          <a:lstStyle>
            <a:lvl1pPr>
              <a:defRPr sz="3200"/>
            </a:lvl1pPr>
          </a:lstStyle>
          <a:p>
            <a:pPr/>
            <a:r>
              <a:t>タイトルテキスト</a:t>
            </a:r>
          </a:p>
        </p:txBody>
      </p:sp>
      <p:sp>
        <p:nvSpPr>
          <p:cNvPr id="73" name="本文レベル1…"/>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本文レベル1</a:t>
            </a:r>
          </a:p>
          <a:p>
            <a:pPr lvl="1"/>
            <a:r>
              <a:t>本文レベル2</a:t>
            </a:r>
          </a:p>
          <a:p>
            <a:pPr lvl="2"/>
            <a:r>
              <a:t>本文レベル3</a:t>
            </a:r>
          </a:p>
          <a:p>
            <a:pPr lvl="3"/>
            <a:r>
              <a:t>本文レベル4</a:t>
            </a:r>
          </a:p>
          <a:p>
            <a:pPr lvl="4"/>
            <a:r>
              <a:t>本文レベル5</a:t>
            </a:r>
          </a:p>
        </p:txBody>
      </p:sp>
      <p:sp>
        <p:nvSpPr>
          <p:cNvPr id="74" name="Text Placeholder 3"/>
          <p:cNvSpPr/>
          <p:nvPr>
            <p:ph type="body" sz="quarter" idx="13"/>
          </p:nvPr>
        </p:nvSpPr>
        <p:spPr>
          <a:xfrm>
            <a:off x="839787" y="2057400"/>
            <a:ext cx="3932238" cy="3811588"/>
          </a:xfrm>
          <a:prstGeom prst="rect">
            <a:avLst/>
          </a:prstGeom>
        </p:spPr>
        <p:txBody>
          <a:bodyPr/>
          <a:lstStyle/>
          <a:p>
            <a:pPr marL="0" indent="0">
              <a:buSzTx/>
              <a:buFontTx/>
              <a:buNone/>
              <a:defRPr sz="1600"/>
            </a:pPr>
          </a:p>
        </p:txBody>
      </p:sp>
      <p:sp>
        <p:nvSpPr>
          <p:cNvPr id="7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タイトル付きの図">
    <p:spTree>
      <p:nvGrpSpPr>
        <p:cNvPr id="1" name=""/>
        <p:cNvGrpSpPr/>
        <p:nvPr/>
      </p:nvGrpSpPr>
      <p:grpSpPr>
        <a:xfrm>
          <a:off x="0" y="0"/>
          <a:ext cx="0" cy="0"/>
          <a:chOff x="0" y="0"/>
          <a:chExt cx="0" cy="0"/>
        </a:xfrm>
      </p:grpSpPr>
      <p:sp>
        <p:nvSpPr>
          <p:cNvPr id="82" name="タイトルテキスト"/>
          <p:cNvSpPr txBox="1"/>
          <p:nvPr>
            <p:ph type="title"/>
          </p:nvPr>
        </p:nvSpPr>
        <p:spPr>
          <a:xfrm>
            <a:off x="839787" y="457200"/>
            <a:ext cx="3932239" cy="1600200"/>
          </a:xfrm>
          <a:prstGeom prst="rect">
            <a:avLst/>
          </a:prstGeom>
        </p:spPr>
        <p:txBody>
          <a:bodyPr anchor="b"/>
          <a:lstStyle>
            <a:lvl1pPr>
              <a:defRPr sz="3200"/>
            </a:lvl1pPr>
          </a:lstStyle>
          <a:p>
            <a:pPr/>
            <a:r>
              <a:t>タイトルテキスト</a:t>
            </a:r>
          </a:p>
        </p:txBody>
      </p:sp>
      <p:sp>
        <p:nvSpPr>
          <p:cNvPr id="8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本文レベル1…"/>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本文レベル1</a:t>
            </a:r>
          </a:p>
          <a:p>
            <a:pPr lvl="1"/>
            <a:r>
              <a:t>本文レベル2</a:t>
            </a:r>
          </a:p>
          <a:p>
            <a:pPr lvl="2"/>
            <a:r>
              <a:t>本文レベル3</a:t>
            </a:r>
          </a:p>
          <a:p>
            <a:pPr lvl="3"/>
            <a:r>
              <a:t>本文レベル4</a:t>
            </a:r>
          </a:p>
          <a:p>
            <a:pPr lvl="4"/>
            <a:r>
              <a:t>本文レベル5</a:t>
            </a:r>
          </a:p>
        </p:txBody>
      </p:sp>
      <p:sp>
        <p:nvSpPr>
          <p:cNvPr id="85" name="スライド番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タイトルテキスト"/>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タイトルテキスト</a:t>
            </a:r>
          </a:p>
        </p:txBody>
      </p:sp>
      <p:sp>
        <p:nvSpPr>
          <p:cNvPr id="3" name="本文レベル1…"/>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本文レベル1</a:t>
            </a:r>
          </a:p>
          <a:p>
            <a:pPr lvl="1"/>
            <a:r>
              <a:t>本文レベル2</a:t>
            </a:r>
          </a:p>
          <a:p>
            <a:pPr lvl="2"/>
            <a:r>
              <a:t>本文レベル3</a:t>
            </a:r>
          </a:p>
          <a:p>
            <a:pPr lvl="3"/>
            <a:r>
              <a:t>本文レベル4</a:t>
            </a:r>
          </a:p>
          <a:p>
            <a:pPr lvl="4"/>
            <a:r>
              <a:t>本文レベル5</a:t>
            </a:r>
          </a:p>
        </p:txBody>
      </p:sp>
      <p:sp>
        <p:nvSpPr>
          <p:cNvPr id="4" name="スライド番号"/>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Calibri"/>
          <a:ea typeface="Calibri"/>
          <a:cs typeface="Calibri"/>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ctangle 6"/>
          <p:cNvSpPr/>
          <p:nvPr/>
        </p:nvSpPr>
        <p:spPr>
          <a:xfrm>
            <a:off x="475487" y="0"/>
            <a:ext cx="10910294" cy="6858000"/>
          </a:xfrm>
          <a:prstGeom prst="rect">
            <a:avLst/>
          </a:prstGeom>
          <a:gradFill>
            <a:gsLst>
              <a:gs pos="0">
                <a:srgbClr val="E28F0E"/>
              </a:gs>
              <a:gs pos="25000">
                <a:srgbClr val="E28F0E"/>
              </a:gs>
              <a:gs pos="94000">
                <a:srgbClr val="3B3838"/>
              </a:gs>
              <a:gs pos="100000">
                <a:srgbClr val="3B3838"/>
              </a:gs>
            </a:gsLst>
            <a:lin ang="4200000"/>
          </a:gradFill>
          <a:ln w="12700">
            <a:miter lim="400000"/>
          </a:ln>
        </p:spPr>
        <p:txBody>
          <a:bodyPr lIns="45719" rIns="45719" anchor="ctr"/>
          <a:lstStyle/>
          <a:p>
            <a:pPr algn="ctr">
              <a:defRPr>
                <a:solidFill>
                  <a:srgbClr val="FFFFFF"/>
                </a:solidFill>
              </a:defRPr>
            </a:pPr>
          </a:p>
        </p:txBody>
      </p:sp>
      <p:pic>
        <p:nvPicPr>
          <p:cNvPr id="95" name="Picture 8" descr="Picture 8"/>
          <p:cNvPicPr>
            <a:picLocks noChangeAspect="1"/>
          </p:cNvPicPr>
          <p:nvPr/>
        </p:nvPicPr>
        <p:blipFill>
          <a:blip r:embed="rId3">
            <a:extLst/>
          </a:blip>
          <a:stretch>
            <a:fillRect/>
          </a:stretch>
        </p:blipFill>
        <p:spPr>
          <a:xfrm>
            <a:off x="0" y="0"/>
            <a:ext cx="12192000" cy="6858000"/>
          </a:xfrm>
          <a:prstGeom prst="rect">
            <a:avLst/>
          </a:prstGeom>
          <a:ln w="12700">
            <a:miter lim="400000"/>
          </a:ln>
        </p:spPr>
      </p:pic>
      <p:sp>
        <p:nvSpPr>
          <p:cNvPr id="96" name="タイトル 1"/>
          <p:cNvSpPr txBox="1"/>
          <p:nvPr>
            <p:ph type="ctrTitle"/>
          </p:nvPr>
        </p:nvSpPr>
        <p:spPr>
          <a:xfrm>
            <a:off x="3043402" y="2413472"/>
            <a:ext cx="6105196" cy="2031056"/>
          </a:xfrm>
          <a:prstGeom prst="rect">
            <a:avLst/>
          </a:prstGeom>
        </p:spPr>
        <p:txBody>
          <a:bodyPr/>
          <a:lstStyle/>
          <a:p>
            <a:pPr defTabSz="877823">
              <a:defRPr sz="4032">
                <a:solidFill>
                  <a:srgbClr val="FFFFFF"/>
                </a:solidFill>
                <a:latin typeface="ヒラギノ角ゴ Std"/>
                <a:ea typeface="ヒラギノ角ゴ Std"/>
                <a:cs typeface="ヒラギノ角ゴ Std"/>
                <a:sym typeface="ヒラギノ角ゴ Std"/>
              </a:defRPr>
            </a:pPr>
            <a:r>
              <a:t>ソフトウェア総合演習</a:t>
            </a:r>
            <a:br/>
            <a:r>
              <a:t>チーム</a:t>
            </a:r>
            <a:r>
              <a:t> ｢SKYS｣ </a:t>
            </a:r>
            <a:r>
              <a:t>中間レビュー</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Freeform: Shape 9"/>
          <p:cNvSpPr/>
          <p:nvPr/>
        </p:nvSpPr>
        <p:spPr>
          <a:xfrm>
            <a:off x="484096" y="470925"/>
            <a:ext cx="4381009" cy="5892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499" y="0"/>
                </a:lnTo>
                <a:lnTo>
                  <a:pt x="20556" y="252"/>
                </a:lnTo>
                <a:lnTo>
                  <a:pt x="20666" y="753"/>
                </a:lnTo>
                <a:lnTo>
                  <a:pt x="20773" y="1257"/>
                </a:lnTo>
                <a:lnTo>
                  <a:pt x="20865" y="1763"/>
                </a:lnTo>
                <a:lnTo>
                  <a:pt x="20958" y="2267"/>
                </a:lnTo>
                <a:lnTo>
                  <a:pt x="21045" y="2773"/>
                </a:lnTo>
                <a:lnTo>
                  <a:pt x="21119" y="3272"/>
                </a:lnTo>
                <a:lnTo>
                  <a:pt x="21189" y="3778"/>
                </a:lnTo>
                <a:lnTo>
                  <a:pt x="21254" y="4282"/>
                </a:lnTo>
                <a:lnTo>
                  <a:pt x="21309" y="4777"/>
                </a:lnTo>
                <a:lnTo>
                  <a:pt x="21365" y="5278"/>
                </a:lnTo>
                <a:lnTo>
                  <a:pt x="21411" y="5773"/>
                </a:lnTo>
                <a:lnTo>
                  <a:pt x="21448" y="6268"/>
                </a:lnTo>
                <a:lnTo>
                  <a:pt x="21486" y="6761"/>
                </a:lnTo>
                <a:lnTo>
                  <a:pt x="21517" y="7249"/>
                </a:lnTo>
                <a:lnTo>
                  <a:pt x="21540" y="7733"/>
                </a:lnTo>
                <a:lnTo>
                  <a:pt x="21559" y="8217"/>
                </a:lnTo>
                <a:lnTo>
                  <a:pt x="21578" y="8696"/>
                </a:lnTo>
                <a:lnTo>
                  <a:pt x="21586" y="9169"/>
                </a:lnTo>
                <a:lnTo>
                  <a:pt x="21595" y="9641"/>
                </a:lnTo>
                <a:lnTo>
                  <a:pt x="21600" y="10107"/>
                </a:lnTo>
                <a:lnTo>
                  <a:pt x="21595" y="10569"/>
                </a:lnTo>
                <a:lnTo>
                  <a:pt x="21595" y="11026"/>
                </a:lnTo>
                <a:lnTo>
                  <a:pt x="21586" y="11479"/>
                </a:lnTo>
                <a:lnTo>
                  <a:pt x="21572" y="11923"/>
                </a:lnTo>
                <a:lnTo>
                  <a:pt x="21559" y="12362"/>
                </a:lnTo>
                <a:lnTo>
                  <a:pt x="21544" y="12793"/>
                </a:lnTo>
                <a:lnTo>
                  <a:pt x="21522" y="13221"/>
                </a:lnTo>
                <a:lnTo>
                  <a:pt x="21498" y="13643"/>
                </a:lnTo>
                <a:lnTo>
                  <a:pt x="21476" y="14055"/>
                </a:lnTo>
                <a:lnTo>
                  <a:pt x="21415" y="14861"/>
                </a:lnTo>
                <a:lnTo>
                  <a:pt x="21350" y="15633"/>
                </a:lnTo>
                <a:lnTo>
                  <a:pt x="21282" y="16374"/>
                </a:lnTo>
                <a:lnTo>
                  <a:pt x="21207" y="17076"/>
                </a:lnTo>
                <a:lnTo>
                  <a:pt x="21129" y="17746"/>
                </a:lnTo>
                <a:lnTo>
                  <a:pt x="21045" y="18367"/>
                </a:lnTo>
                <a:lnTo>
                  <a:pt x="20962" y="18951"/>
                </a:lnTo>
                <a:lnTo>
                  <a:pt x="20879" y="19488"/>
                </a:lnTo>
                <a:lnTo>
                  <a:pt x="20801" y="19981"/>
                </a:lnTo>
                <a:lnTo>
                  <a:pt x="20727" y="20418"/>
                </a:lnTo>
                <a:lnTo>
                  <a:pt x="20657" y="20813"/>
                </a:lnTo>
                <a:lnTo>
                  <a:pt x="20598" y="21146"/>
                </a:lnTo>
                <a:lnTo>
                  <a:pt x="20542" y="21425"/>
                </a:lnTo>
                <a:lnTo>
                  <a:pt x="20506" y="21600"/>
                </a:lnTo>
                <a:lnTo>
                  <a:pt x="0" y="21600"/>
                </a:lnTo>
                <a:close/>
              </a:path>
            </a:pathLst>
          </a:custGeom>
          <a:solidFill>
            <a:srgbClr val="404040"/>
          </a:solidFill>
          <a:ln w="12700">
            <a:miter lim="400000"/>
          </a:ln>
        </p:spPr>
        <p:txBody>
          <a:bodyPr lIns="45719" rIns="45719" anchor="ctr"/>
          <a:lstStyle/>
          <a:p>
            <a:pPr algn="ctr">
              <a:defRPr>
                <a:solidFill>
                  <a:srgbClr val="FFFFFF"/>
                </a:solidFill>
              </a:defRPr>
            </a:pPr>
          </a:p>
        </p:txBody>
      </p:sp>
      <p:sp>
        <p:nvSpPr>
          <p:cNvPr id="223" name="タイトル 1"/>
          <p:cNvSpPr txBox="1"/>
          <p:nvPr>
            <p:ph type="title"/>
          </p:nvPr>
        </p:nvSpPr>
        <p:spPr>
          <a:xfrm>
            <a:off x="863028" y="1012004"/>
            <a:ext cx="3416160" cy="4795409"/>
          </a:xfrm>
          <a:prstGeom prst="rect">
            <a:avLst/>
          </a:prstGeom>
        </p:spPr>
        <p:txBody>
          <a:bodyPr/>
          <a:lstStyle>
            <a:lvl1pPr>
              <a:defRPr>
                <a:solidFill>
                  <a:srgbClr val="FFFFFF"/>
                </a:solidFill>
              </a:defRPr>
            </a:lvl1pPr>
          </a:lstStyle>
          <a:p>
            <a:pPr/>
            <a:r>
              <a:t>④線分に新たな地点を接続</a:t>
            </a:r>
          </a:p>
        </p:txBody>
      </p:sp>
      <p:grpSp>
        <p:nvGrpSpPr>
          <p:cNvPr id="228" name="コンテンツ プレースホルダー 2"/>
          <p:cNvGrpSpPr/>
          <p:nvPr/>
        </p:nvGrpSpPr>
        <p:grpSpPr>
          <a:xfrm>
            <a:off x="5194300" y="523826"/>
            <a:ext cx="6513604" cy="5579239"/>
            <a:chOff x="0" y="0"/>
            <a:chExt cx="6513603" cy="5579238"/>
          </a:xfrm>
        </p:grpSpPr>
        <p:grpSp>
          <p:nvGrpSpPr>
            <p:cNvPr id="226" name="グループ"/>
            <p:cNvGrpSpPr/>
            <p:nvPr/>
          </p:nvGrpSpPr>
          <p:grpSpPr>
            <a:xfrm>
              <a:off x="0" y="0"/>
              <a:ext cx="6513604" cy="2432431"/>
              <a:chOff x="0" y="0"/>
              <a:chExt cx="6513603" cy="2432430"/>
            </a:xfrm>
          </p:grpSpPr>
          <p:sp>
            <p:nvSpPr>
              <p:cNvPr id="224" name="角丸四角形"/>
              <p:cNvSpPr/>
              <p:nvPr/>
            </p:nvSpPr>
            <p:spPr>
              <a:xfrm>
                <a:off x="0" y="0"/>
                <a:ext cx="6513604" cy="2432431"/>
              </a:xfrm>
              <a:prstGeom prst="roundRect">
                <a:avLst>
                  <a:gd name="adj" fmla="val 16667"/>
                </a:avLst>
              </a:prstGeom>
              <a:solidFill>
                <a:schemeClr val="accent5"/>
              </a:solidFill>
              <a:ln w="12700" cap="flat">
                <a:solidFill>
                  <a:srgbClr val="FFFFFF"/>
                </a:solidFill>
                <a:prstDash val="solid"/>
                <a:miter lim="800000"/>
              </a:ln>
              <a:effectLst/>
            </p:spPr>
            <p:txBody>
              <a:bodyPr wrap="square" lIns="45719" tIns="45719" rIns="45719" bIns="45719" numCol="1" anchor="ctr">
                <a:noAutofit/>
              </a:bodyPr>
              <a:lstStyle/>
              <a:p>
                <a:pPr defTabSz="1466850">
                  <a:lnSpc>
                    <a:spcPct val="90000"/>
                  </a:lnSpc>
                  <a:spcBef>
                    <a:spcPts val="1100"/>
                  </a:spcBef>
                  <a:defRPr sz="3300">
                    <a:solidFill>
                      <a:srgbClr val="FFFFFF"/>
                    </a:solidFill>
                  </a:defRPr>
                </a:pPr>
              </a:p>
            </p:txBody>
          </p:sp>
          <p:sp>
            <p:nvSpPr>
              <p:cNvPr id="225" name="ある線分に追加地点を接続する時のもっとも距離の短い交点を求める"/>
              <p:cNvSpPr txBox="1"/>
              <p:nvPr/>
            </p:nvSpPr>
            <p:spPr>
              <a:xfrm>
                <a:off x="118740" y="285305"/>
                <a:ext cx="6276123" cy="18618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5729" tIns="125729" rIns="125729" bIns="125729" numCol="1" anchor="ctr">
                <a:spAutoFit/>
              </a:bodyPr>
              <a:lstStyle>
                <a:lvl1pPr defTabSz="1466850">
                  <a:lnSpc>
                    <a:spcPct val="90000"/>
                  </a:lnSpc>
                  <a:spcBef>
                    <a:spcPts val="1300"/>
                  </a:spcBef>
                  <a:defRPr sz="3300">
                    <a:solidFill>
                      <a:srgbClr val="FFFFFF"/>
                    </a:solidFill>
                  </a:defRPr>
                </a:lvl1pPr>
              </a:lstStyle>
              <a:p>
                <a:pPr/>
                <a:r>
                  <a:t>ある線分に追加地点を接続する時のもっとも距離の短い交点を求める</a:t>
                </a:r>
              </a:p>
            </p:txBody>
          </p:sp>
        </p:grpSp>
        <p:sp>
          <p:nvSpPr>
            <p:cNvPr id="227" name="直線①: y = ax + b に垂直に接続する直線②: y = a’ x + b’ を求める…"/>
            <p:cNvSpPr txBox="1"/>
            <p:nvPr/>
          </p:nvSpPr>
          <p:spPr>
            <a:xfrm>
              <a:off x="0" y="2432430"/>
              <a:ext cx="6513604" cy="31468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1909" tIns="41909" rIns="41909" bIns="41909" numCol="1" anchor="t">
              <a:spAutoFit/>
            </a:bodyPr>
            <a:lstStyle/>
            <a:p>
              <a:pPr lvl="1" marL="228600" indent="-228600" defTabSz="1155700">
                <a:lnSpc>
                  <a:spcPct val="90000"/>
                </a:lnSpc>
                <a:spcBef>
                  <a:spcPts val="600"/>
                </a:spcBef>
                <a:buSzPct val="100000"/>
                <a:buFont typeface="Arial"/>
                <a:buChar char="•"/>
                <a:defRPr sz="2600"/>
              </a:pPr>
              <a:r>
                <a:t>直線</a:t>
              </a:r>
              <a:r>
                <a:t>①</a:t>
              </a:r>
              <a:r>
                <a:t>: y = ax + b</a:t>
              </a:r>
              <a:r>
                <a:t> に垂直に接続する直線</a:t>
              </a:r>
              <a:r>
                <a:t>②:</a:t>
              </a:r>
              <a:r>
                <a:t> </a:t>
              </a:r>
              <a:r>
                <a:t>y =</a:t>
              </a:r>
              <a:r>
                <a:t> </a:t>
              </a:r>
              <a:r>
                <a:t>a’</a:t>
              </a:r>
              <a:r>
                <a:t> </a:t>
              </a:r>
              <a:r>
                <a:t>x</a:t>
              </a:r>
              <a:r>
                <a:t> </a:t>
              </a:r>
              <a:r>
                <a:t>+</a:t>
              </a:r>
              <a:r>
                <a:t> </a:t>
              </a:r>
              <a:r>
                <a:t>b’</a:t>
              </a:r>
              <a:r>
                <a:t> を求める</a:t>
              </a:r>
            </a:p>
            <a:p>
              <a:pPr lvl="1" marL="228600" indent="-228600" defTabSz="1155700">
                <a:lnSpc>
                  <a:spcPct val="90000"/>
                </a:lnSpc>
                <a:spcBef>
                  <a:spcPts val="600"/>
                </a:spcBef>
                <a:buSzPct val="100000"/>
                <a:buFont typeface="Arial"/>
                <a:buChar char="•"/>
                <a:defRPr sz="2600"/>
              </a:pPr>
              <a:r>
                <a:t>直線</a:t>
              </a:r>
              <a:r>
                <a:t>①</a:t>
              </a:r>
              <a:r>
                <a:t>と直線</a:t>
              </a:r>
              <a:r>
                <a:t>②</a:t>
              </a:r>
              <a:r>
                <a:t>の交点</a:t>
              </a:r>
              <a:r>
                <a:t>P</a:t>
              </a:r>
              <a:r>
                <a:t>を求める</a:t>
              </a:r>
            </a:p>
            <a:p>
              <a:pPr lvl="1" marL="228600" indent="-228600" defTabSz="1155700">
                <a:lnSpc>
                  <a:spcPct val="90000"/>
                </a:lnSpc>
                <a:spcBef>
                  <a:spcPts val="600"/>
                </a:spcBef>
                <a:buSzPct val="100000"/>
                <a:buFont typeface="Arial"/>
                <a:buChar char="•"/>
                <a:defRPr sz="2600"/>
              </a:pPr>
              <a:r>
                <a:t>交点</a:t>
              </a:r>
              <a:r>
                <a:t>P</a:t>
              </a:r>
              <a:r>
                <a:t>が</a:t>
              </a:r>
              <a:r>
                <a:t> y = ax + b</a:t>
              </a:r>
              <a:r>
                <a:t>上の点なら交点</a:t>
              </a:r>
              <a:r>
                <a:t>P</a:t>
              </a:r>
              <a:r>
                <a:t>が求める交点</a:t>
              </a:r>
              <a:r>
                <a:t>,</a:t>
              </a:r>
              <a:r>
                <a:t> 違うなら線分の始点と終点のうち追加点に近い点を交点とする</a:t>
              </a:r>
            </a:p>
          </p:txBody>
        </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Freeform: Shape 9"/>
          <p:cNvSpPr/>
          <p:nvPr/>
        </p:nvSpPr>
        <p:spPr>
          <a:xfrm>
            <a:off x="484096" y="470925"/>
            <a:ext cx="4381009" cy="5892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499" y="0"/>
                </a:lnTo>
                <a:lnTo>
                  <a:pt x="20556" y="252"/>
                </a:lnTo>
                <a:lnTo>
                  <a:pt x="20666" y="753"/>
                </a:lnTo>
                <a:lnTo>
                  <a:pt x="20773" y="1257"/>
                </a:lnTo>
                <a:lnTo>
                  <a:pt x="20865" y="1763"/>
                </a:lnTo>
                <a:lnTo>
                  <a:pt x="20958" y="2267"/>
                </a:lnTo>
                <a:lnTo>
                  <a:pt x="21045" y="2773"/>
                </a:lnTo>
                <a:lnTo>
                  <a:pt x="21119" y="3272"/>
                </a:lnTo>
                <a:lnTo>
                  <a:pt x="21189" y="3778"/>
                </a:lnTo>
                <a:lnTo>
                  <a:pt x="21254" y="4282"/>
                </a:lnTo>
                <a:lnTo>
                  <a:pt x="21309" y="4777"/>
                </a:lnTo>
                <a:lnTo>
                  <a:pt x="21365" y="5278"/>
                </a:lnTo>
                <a:lnTo>
                  <a:pt x="21411" y="5773"/>
                </a:lnTo>
                <a:lnTo>
                  <a:pt x="21448" y="6268"/>
                </a:lnTo>
                <a:lnTo>
                  <a:pt x="21486" y="6761"/>
                </a:lnTo>
                <a:lnTo>
                  <a:pt x="21517" y="7249"/>
                </a:lnTo>
                <a:lnTo>
                  <a:pt x="21540" y="7733"/>
                </a:lnTo>
                <a:lnTo>
                  <a:pt x="21559" y="8217"/>
                </a:lnTo>
                <a:lnTo>
                  <a:pt x="21578" y="8696"/>
                </a:lnTo>
                <a:lnTo>
                  <a:pt x="21586" y="9169"/>
                </a:lnTo>
                <a:lnTo>
                  <a:pt x="21595" y="9641"/>
                </a:lnTo>
                <a:lnTo>
                  <a:pt x="21600" y="10107"/>
                </a:lnTo>
                <a:lnTo>
                  <a:pt x="21595" y="10569"/>
                </a:lnTo>
                <a:lnTo>
                  <a:pt x="21595" y="11026"/>
                </a:lnTo>
                <a:lnTo>
                  <a:pt x="21586" y="11479"/>
                </a:lnTo>
                <a:lnTo>
                  <a:pt x="21572" y="11923"/>
                </a:lnTo>
                <a:lnTo>
                  <a:pt x="21559" y="12362"/>
                </a:lnTo>
                <a:lnTo>
                  <a:pt x="21544" y="12793"/>
                </a:lnTo>
                <a:lnTo>
                  <a:pt x="21522" y="13221"/>
                </a:lnTo>
                <a:lnTo>
                  <a:pt x="21498" y="13643"/>
                </a:lnTo>
                <a:lnTo>
                  <a:pt x="21476" y="14055"/>
                </a:lnTo>
                <a:lnTo>
                  <a:pt x="21415" y="14861"/>
                </a:lnTo>
                <a:lnTo>
                  <a:pt x="21350" y="15633"/>
                </a:lnTo>
                <a:lnTo>
                  <a:pt x="21282" y="16374"/>
                </a:lnTo>
                <a:lnTo>
                  <a:pt x="21207" y="17076"/>
                </a:lnTo>
                <a:lnTo>
                  <a:pt x="21129" y="17746"/>
                </a:lnTo>
                <a:lnTo>
                  <a:pt x="21045" y="18367"/>
                </a:lnTo>
                <a:lnTo>
                  <a:pt x="20962" y="18951"/>
                </a:lnTo>
                <a:lnTo>
                  <a:pt x="20879" y="19488"/>
                </a:lnTo>
                <a:lnTo>
                  <a:pt x="20801" y="19981"/>
                </a:lnTo>
                <a:lnTo>
                  <a:pt x="20727" y="20418"/>
                </a:lnTo>
                <a:lnTo>
                  <a:pt x="20657" y="20813"/>
                </a:lnTo>
                <a:lnTo>
                  <a:pt x="20598" y="21146"/>
                </a:lnTo>
                <a:lnTo>
                  <a:pt x="20542" y="21425"/>
                </a:lnTo>
                <a:lnTo>
                  <a:pt x="20506" y="21600"/>
                </a:lnTo>
                <a:lnTo>
                  <a:pt x="0" y="21600"/>
                </a:lnTo>
                <a:close/>
              </a:path>
            </a:pathLst>
          </a:custGeom>
          <a:solidFill>
            <a:srgbClr val="404040"/>
          </a:solidFill>
          <a:ln w="12700">
            <a:miter lim="400000"/>
          </a:ln>
        </p:spPr>
        <p:txBody>
          <a:bodyPr lIns="45719" rIns="45719" anchor="ctr"/>
          <a:lstStyle/>
          <a:p>
            <a:pPr algn="ctr">
              <a:defRPr>
                <a:solidFill>
                  <a:srgbClr val="FFFFFF"/>
                </a:solidFill>
              </a:defRPr>
            </a:pPr>
          </a:p>
        </p:txBody>
      </p:sp>
      <p:sp>
        <p:nvSpPr>
          <p:cNvPr id="233" name="タイトル 1"/>
          <p:cNvSpPr txBox="1"/>
          <p:nvPr>
            <p:ph type="title"/>
          </p:nvPr>
        </p:nvSpPr>
        <p:spPr>
          <a:xfrm>
            <a:off x="863028" y="1012004"/>
            <a:ext cx="3416160" cy="4795409"/>
          </a:xfrm>
          <a:prstGeom prst="rect">
            <a:avLst/>
          </a:prstGeom>
        </p:spPr>
        <p:txBody>
          <a:bodyPr/>
          <a:lstStyle>
            <a:lvl1pPr>
              <a:defRPr>
                <a:solidFill>
                  <a:srgbClr val="FFFFFF"/>
                </a:solidFill>
              </a:defRPr>
            </a:lvl1pPr>
          </a:lstStyle>
          <a:p>
            <a:pPr/>
            <a:r>
              <a:t>⑤ 道路網に新たな地点を接続</a:t>
            </a:r>
          </a:p>
        </p:txBody>
      </p:sp>
      <p:grpSp>
        <p:nvGrpSpPr>
          <p:cNvPr id="238" name="コンテンツ プレースホルダー 2"/>
          <p:cNvGrpSpPr/>
          <p:nvPr/>
        </p:nvGrpSpPr>
        <p:grpSpPr>
          <a:xfrm>
            <a:off x="5194300" y="471446"/>
            <a:ext cx="6513604" cy="5058588"/>
            <a:chOff x="0" y="0"/>
            <a:chExt cx="6513603" cy="5058586"/>
          </a:xfrm>
        </p:grpSpPr>
        <p:grpSp>
          <p:nvGrpSpPr>
            <p:cNvPr id="236" name="グループ"/>
            <p:cNvGrpSpPr/>
            <p:nvPr/>
          </p:nvGrpSpPr>
          <p:grpSpPr>
            <a:xfrm>
              <a:off x="0" y="0"/>
              <a:ext cx="6513604" cy="2506141"/>
              <a:chOff x="0" y="0"/>
              <a:chExt cx="6513603" cy="2506140"/>
            </a:xfrm>
          </p:grpSpPr>
          <p:sp>
            <p:nvSpPr>
              <p:cNvPr id="234" name="角丸四角形"/>
              <p:cNvSpPr/>
              <p:nvPr/>
            </p:nvSpPr>
            <p:spPr>
              <a:xfrm>
                <a:off x="0" y="0"/>
                <a:ext cx="6513604" cy="2506141"/>
              </a:xfrm>
              <a:prstGeom prst="roundRect">
                <a:avLst>
                  <a:gd name="adj" fmla="val 16667"/>
                </a:avLst>
              </a:prstGeom>
              <a:solidFill>
                <a:schemeClr val="accent2"/>
              </a:solidFill>
              <a:ln w="12700" cap="flat">
                <a:solidFill>
                  <a:srgbClr val="FFFFFF"/>
                </a:solidFill>
                <a:prstDash val="solid"/>
                <a:miter lim="800000"/>
              </a:ln>
              <a:effectLst/>
            </p:spPr>
            <p:txBody>
              <a:bodyPr wrap="square" lIns="45719" tIns="45719" rIns="45719" bIns="45719" numCol="1" anchor="ctr">
                <a:noAutofit/>
              </a:bodyPr>
              <a:lstStyle/>
              <a:p>
                <a:pPr defTabSz="1511300">
                  <a:lnSpc>
                    <a:spcPct val="90000"/>
                  </a:lnSpc>
                  <a:spcBef>
                    <a:spcPts val="1100"/>
                  </a:spcBef>
                  <a:defRPr sz="3400">
                    <a:solidFill>
                      <a:srgbClr val="FFFFFF"/>
                    </a:solidFill>
                  </a:defRPr>
                </a:pPr>
              </a:p>
            </p:txBody>
          </p:sp>
          <p:sp>
            <p:nvSpPr>
              <p:cNvPr id="235" name="道路網に追加地点を繋ぐときのもっとも距離の短い交点を求める"/>
              <p:cNvSpPr txBox="1"/>
              <p:nvPr/>
            </p:nvSpPr>
            <p:spPr>
              <a:xfrm>
                <a:off x="122340" y="303110"/>
                <a:ext cx="6268924" cy="18999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9539" tIns="129539" rIns="129539" bIns="129539" numCol="1" anchor="ctr">
                <a:spAutoFit/>
              </a:bodyPr>
              <a:lstStyle>
                <a:lvl1pPr defTabSz="1511300">
                  <a:lnSpc>
                    <a:spcPct val="90000"/>
                  </a:lnSpc>
                  <a:spcBef>
                    <a:spcPts val="1400"/>
                  </a:spcBef>
                  <a:defRPr sz="3400">
                    <a:solidFill>
                      <a:srgbClr val="FFFFFF"/>
                    </a:solidFill>
                  </a:defRPr>
                </a:lvl1pPr>
              </a:lstStyle>
              <a:p>
                <a:pPr/>
                <a:r>
                  <a:t>道路網に追加地点を繋ぐときのもっとも距離の短い交点を求める</a:t>
                </a:r>
              </a:p>
            </p:txBody>
          </p:sp>
        </p:grpSp>
        <p:sp>
          <p:nvSpPr>
            <p:cNvPr id="237" name="全ての線分に対して, 実装したアルゴリズム④に基づいて最適な交点を求める…"/>
            <p:cNvSpPr txBox="1"/>
            <p:nvPr/>
          </p:nvSpPr>
          <p:spPr>
            <a:xfrm>
              <a:off x="0" y="2506140"/>
              <a:ext cx="6513604" cy="25524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3180" tIns="43180" rIns="43180" bIns="43180" numCol="1" anchor="t">
              <a:spAutoFit/>
            </a:bodyPr>
            <a:lstStyle/>
            <a:p>
              <a:pPr lvl="1" marL="228600" indent="-228600" defTabSz="1200150">
                <a:lnSpc>
                  <a:spcPct val="90000"/>
                </a:lnSpc>
                <a:spcBef>
                  <a:spcPts val="600"/>
                </a:spcBef>
                <a:buSzPct val="100000"/>
                <a:buFont typeface="Arial"/>
                <a:buChar char="•"/>
                <a:defRPr sz="2700"/>
              </a:pPr>
              <a:r>
                <a:t>全ての線分に対して</a:t>
              </a:r>
              <a:r>
                <a:t>,</a:t>
              </a:r>
              <a:r>
                <a:t> 実装したアルゴリズム</a:t>
              </a:r>
              <a:r>
                <a:t>④</a:t>
              </a:r>
              <a:r>
                <a:t>に基づいて最適な交点を求める</a:t>
              </a:r>
            </a:p>
            <a:p>
              <a:pPr lvl="1" marL="228600" indent="-228600" defTabSz="1200150">
                <a:lnSpc>
                  <a:spcPct val="90000"/>
                </a:lnSpc>
                <a:spcBef>
                  <a:spcPts val="600"/>
                </a:spcBef>
                <a:buSzPct val="100000"/>
                <a:buFont typeface="Arial"/>
                <a:buChar char="•"/>
                <a:defRPr sz="2700"/>
              </a:pPr>
              <a:r>
                <a:t>全ての交点の中で追加点に最も近い交点</a:t>
              </a:r>
              <a:r>
                <a:t>(</a:t>
              </a:r>
              <a:r>
                <a:t>複数ある場合は添字が小さい側</a:t>
              </a:r>
              <a:r>
                <a:t>)</a:t>
              </a:r>
              <a:r>
                <a:t>を交点として採用</a:t>
              </a:r>
            </a:p>
          </p:txBody>
        </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Rectangle 8"/>
          <p:cNvSpPr/>
          <p:nvPr/>
        </p:nvSpPr>
        <p:spPr>
          <a:xfrm>
            <a:off x="-1" y="0"/>
            <a:ext cx="4654298" cy="6858000"/>
          </a:xfrm>
          <a:prstGeom prst="rect">
            <a:avLst/>
          </a:prstGeom>
          <a:solidFill>
            <a:srgbClr val="404040"/>
          </a:solidFill>
          <a:ln w="12700">
            <a:miter lim="400000"/>
          </a:ln>
        </p:spPr>
        <p:txBody>
          <a:bodyPr lIns="45719" rIns="45719" anchor="ctr"/>
          <a:lstStyle/>
          <a:p>
            <a:pPr algn="ctr">
              <a:defRPr>
                <a:solidFill>
                  <a:srgbClr val="FFFFFF"/>
                </a:solidFill>
              </a:defRPr>
            </a:pPr>
          </a:p>
        </p:txBody>
      </p:sp>
      <p:sp>
        <p:nvSpPr>
          <p:cNvPr id="243" name="タイトル 1"/>
          <p:cNvSpPr txBox="1"/>
          <p:nvPr>
            <p:ph type="title"/>
          </p:nvPr>
        </p:nvSpPr>
        <p:spPr>
          <a:xfrm>
            <a:off x="643466" y="643467"/>
            <a:ext cx="3363976" cy="1597316"/>
          </a:xfrm>
          <a:prstGeom prst="rect">
            <a:avLst/>
          </a:prstGeom>
          <a:ln w="19050">
            <a:solidFill>
              <a:srgbClr val="FFFFFF"/>
            </a:solidFill>
            <a:round/>
          </a:ln>
        </p:spPr>
        <p:txBody>
          <a:bodyPr/>
          <a:lstStyle>
            <a:lvl1pPr algn="ctr">
              <a:defRPr sz="2800">
                <a:solidFill>
                  <a:srgbClr val="FFFFFF"/>
                </a:solidFill>
              </a:defRPr>
            </a:lvl1pPr>
          </a:lstStyle>
          <a:p>
            <a:pPr/>
            <a:r>
              <a:t>ビジュアライザ</a:t>
            </a:r>
          </a:p>
        </p:txBody>
      </p:sp>
      <p:sp>
        <p:nvSpPr>
          <p:cNvPr id="244" name="コンテンツ プレースホルダー 2"/>
          <p:cNvSpPr txBox="1"/>
          <p:nvPr>
            <p:ph type="body" sz="quarter" idx="1"/>
          </p:nvPr>
        </p:nvSpPr>
        <p:spPr>
          <a:xfrm>
            <a:off x="643467" y="2638044"/>
            <a:ext cx="3363976" cy="3415622"/>
          </a:xfrm>
          <a:prstGeom prst="rect">
            <a:avLst/>
          </a:prstGeom>
        </p:spPr>
        <p:txBody>
          <a:bodyPr/>
          <a:lstStyle/>
          <a:p>
            <a:pPr>
              <a:defRPr sz="2000">
                <a:solidFill>
                  <a:srgbClr val="FFFFFF"/>
                </a:solidFill>
              </a:defRPr>
            </a:pPr>
            <a:r>
              <a:t>matplotlib</a:t>
            </a:r>
            <a:r>
              <a:t>を用いて</a:t>
            </a:r>
            <a:r>
              <a:t>,</a:t>
            </a:r>
            <a:r>
              <a:t> </a:t>
            </a:r>
            <a:r>
              <a:t>図面のプロットする関数を作成した</a:t>
            </a:r>
            <a:r>
              <a:t>.</a:t>
            </a:r>
          </a:p>
          <a:p>
            <a:pPr>
              <a:defRPr sz="2000">
                <a:solidFill>
                  <a:srgbClr val="FFFFFF"/>
                </a:solidFill>
              </a:defRPr>
            </a:pPr>
            <a:r>
              <a:t>Point: </a:t>
            </a:r>
            <a:r>
              <a:t>地点</a:t>
            </a:r>
          </a:p>
          <a:p>
            <a:pPr>
              <a:defRPr sz="2000">
                <a:solidFill>
                  <a:srgbClr val="FFFFFF"/>
                </a:solidFill>
              </a:defRPr>
            </a:pPr>
            <a:r>
              <a:t>Segment: </a:t>
            </a:r>
            <a:r>
              <a:t>線分</a:t>
            </a:r>
          </a:p>
          <a:p>
            <a:pPr>
              <a:defRPr sz="2000">
                <a:solidFill>
                  <a:srgbClr val="FFFFFF"/>
                </a:solidFill>
              </a:defRPr>
            </a:pPr>
            <a:r>
              <a:t>Intersection: </a:t>
            </a:r>
            <a:r>
              <a:t>交点</a:t>
            </a:r>
            <a:r>
              <a:t>(</a:t>
            </a:r>
            <a:r>
              <a:t>端点を除く</a:t>
            </a:r>
            <a:r>
              <a:t>)</a:t>
            </a:r>
          </a:p>
        </p:txBody>
      </p:sp>
      <p:pic>
        <p:nvPicPr>
          <p:cNvPr id="245" name="図 3" descr="図 3"/>
          <p:cNvPicPr>
            <a:picLocks noChangeAspect="1"/>
          </p:cNvPicPr>
          <p:nvPr/>
        </p:nvPicPr>
        <p:blipFill>
          <a:blip r:embed="rId3">
            <a:extLst/>
          </a:blip>
          <a:stretch>
            <a:fillRect/>
          </a:stretch>
        </p:blipFill>
        <p:spPr>
          <a:xfrm>
            <a:off x="5297763" y="996715"/>
            <a:ext cx="6250769" cy="4703703"/>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Freeform: Shape 9"/>
          <p:cNvSpPr/>
          <p:nvPr/>
        </p:nvSpPr>
        <p:spPr>
          <a:xfrm>
            <a:off x="484096" y="470925"/>
            <a:ext cx="4381009" cy="5892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499" y="0"/>
                </a:lnTo>
                <a:lnTo>
                  <a:pt x="20556" y="252"/>
                </a:lnTo>
                <a:lnTo>
                  <a:pt x="20666" y="753"/>
                </a:lnTo>
                <a:lnTo>
                  <a:pt x="20773" y="1257"/>
                </a:lnTo>
                <a:lnTo>
                  <a:pt x="20865" y="1763"/>
                </a:lnTo>
                <a:lnTo>
                  <a:pt x="20958" y="2267"/>
                </a:lnTo>
                <a:lnTo>
                  <a:pt x="21045" y="2773"/>
                </a:lnTo>
                <a:lnTo>
                  <a:pt x="21119" y="3272"/>
                </a:lnTo>
                <a:lnTo>
                  <a:pt x="21189" y="3778"/>
                </a:lnTo>
                <a:lnTo>
                  <a:pt x="21254" y="4282"/>
                </a:lnTo>
                <a:lnTo>
                  <a:pt x="21309" y="4777"/>
                </a:lnTo>
                <a:lnTo>
                  <a:pt x="21365" y="5278"/>
                </a:lnTo>
                <a:lnTo>
                  <a:pt x="21411" y="5773"/>
                </a:lnTo>
                <a:lnTo>
                  <a:pt x="21448" y="6268"/>
                </a:lnTo>
                <a:lnTo>
                  <a:pt x="21486" y="6761"/>
                </a:lnTo>
                <a:lnTo>
                  <a:pt x="21517" y="7249"/>
                </a:lnTo>
                <a:lnTo>
                  <a:pt x="21540" y="7733"/>
                </a:lnTo>
                <a:lnTo>
                  <a:pt x="21559" y="8217"/>
                </a:lnTo>
                <a:lnTo>
                  <a:pt x="21578" y="8696"/>
                </a:lnTo>
                <a:lnTo>
                  <a:pt x="21586" y="9169"/>
                </a:lnTo>
                <a:lnTo>
                  <a:pt x="21595" y="9641"/>
                </a:lnTo>
                <a:lnTo>
                  <a:pt x="21600" y="10107"/>
                </a:lnTo>
                <a:lnTo>
                  <a:pt x="21595" y="10569"/>
                </a:lnTo>
                <a:lnTo>
                  <a:pt x="21595" y="11026"/>
                </a:lnTo>
                <a:lnTo>
                  <a:pt x="21586" y="11479"/>
                </a:lnTo>
                <a:lnTo>
                  <a:pt x="21572" y="11923"/>
                </a:lnTo>
                <a:lnTo>
                  <a:pt x="21559" y="12362"/>
                </a:lnTo>
                <a:lnTo>
                  <a:pt x="21544" y="12793"/>
                </a:lnTo>
                <a:lnTo>
                  <a:pt x="21522" y="13221"/>
                </a:lnTo>
                <a:lnTo>
                  <a:pt x="21498" y="13643"/>
                </a:lnTo>
                <a:lnTo>
                  <a:pt x="21476" y="14055"/>
                </a:lnTo>
                <a:lnTo>
                  <a:pt x="21415" y="14861"/>
                </a:lnTo>
                <a:lnTo>
                  <a:pt x="21350" y="15633"/>
                </a:lnTo>
                <a:lnTo>
                  <a:pt x="21282" y="16374"/>
                </a:lnTo>
                <a:lnTo>
                  <a:pt x="21207" y="17076"/>
                </a:lnTo>
                <a:lnTo>
                  <a:pt x="21129" y="17746"/>
                </a:lnTo>
                <a:lnTo>
                  <a:pt x="21045" y="18367"/>
                </a:lnTo>
                <a:lnTo>
                  <a:pt x="20962" y="18951"/>
                </a:lnTo>
                <a:lnTo>
                  <a:pt x="20879" y="19488"/>
                </a:lnTo>
                <a:lnTo>
                  <a:pt x="20801" y="19981"/>
                </a:lnTo>
                <a:lnTo>
                  <a:pt x="20727" y="20418"/>
                </a:lnTo>
                <a:lnTo>
                  <a:pt x="20657" y="20813"/>
                </a:lnTo>
                <a:lnTo>
                  <a:pt x="20598" y="21146"/>
                </a:lnTo>
                <a:lnTo>
                  <a:pt x="20542" y="21425"/>
                </a:lnTo>
                <a:lnTo>
                  <a:pt x="20506" y="21600"/>
                </a:lnTo>
                <a:lnTo>
                  <a:pt x="0" y="21600"/>
                </a:lnTo>
                <a:close/>
              </a:path>
            </a:pathLst>
          </a:custGeom>
          <a:solidFill>
            <a:srgbClr val="404040"/>
          </a:solidFill>
          <a:ln w="12700">
            <a:miter lim="400000"/>
          </a:ln>
        </p:spPr>
        <p:txBody>
          <a:bodyPr lIns="45719" rIns="45719" anchor="ctr"/>
          <a:lstStyle/>
          <a:p>
            <a:pPr algn="ctr">
              <a:defRPr>
                <a:solidFill>
                  <a:srgbClr val="FFFFFF"/>
                </a:solidFill>
              </a:defRPr>
            </a:pPr>
          </a:p>
        </p:txBody>
      </p:sp>
      <p:sp>
        <p:nvSpPr>
          <p:cNvPr id="250" name="タイトル 1"/>
          <p:cNvSpPr txBox="1"/>
          <p:nvPr>
            <p:ph type="title"/>
          </p:nvPr>
        </p:nvSpPr>
        <p:spPr>
          <a:xfrm>
            <a:off x="863028" y="1012004"/>
            <a:ext cx="3416160" cy="4795409"/>
          </a:xfrm>
          <a:prstGeom prst="rect">
            <a:avLst/>
          </a:prstGeom>
        </p:spPr>
        <p:txBody>
          <a:bodyPr/>
          <a:lstStyle/>
          <a:p>
            <a:pPr defTabSz="832104">
              <a:lnSpc>
                <a:spcPct val="150000"/>
              </a:lnSpc>
              <a:defRPr sz="3549">
                <a:solidFill>
                  <a:srgbClr val="FFFFFF"/>
                </a:solidFill>
              </a:defRPr>
            </a:pPr>
            <a:r>
              <a:t>テスト</a:t>
            </a:r>
            <a:br/>
            <a:r>
              <a:t>データ</a:t>
            </a:r>
            <a:br/>
            <a:r>
              <a:t>生成器</a:t>
            </a:r>
            <a:br/>
            <a:r>
              <a:t>(</a:t>
            </a:r>
            <a:r>
              <a:t>最小ケース</a:t>
            </a:r>
            <a:r>
              <a:t>,</a:t>
            </a:r>
            <a:r>
              <a:t> 最大ケース</a:t>
            </a:r>
            <a:r>
              <a:t>)</a:t>
            </a:r>
          </a:p>
        </p:txBody>
      </p:sp>
      <p:grpSp>
        <p:nvGrpSpPr>
          <p:cNvPr id="263" name="コンテンツ プレースホルダー 2"/>
          <p:cNvGrpSpPr/>
          <p:nvPr/>
        </p:nvGrpSpPr>
        <p:grpSpPr>
          <a:xfrm>
            <a:off x="5194300" y="473366"/>
            <a:ext cx="6513604" cy="5880540"/>
            <a:chOff x="0" y="0"/>
            <a:chExt cx="6513603" cy="5880539"/>
          </a:xfrm>
        </p:grpSpPr>
        <p:sp>
          <p:nvSpPr>
            <p:cNvPr id="251" name="角丸四角形"/>
            <p:cNvSpPr/>
            <p:nvPr/>
          </p:nvSpPr>
          <p:spPr>
            <a:xfrm>
              <a:off x="0" y="0"/>
              <a:ext cx="6513604" cy="1238008"/>
            </a:xfrm>
            <a:prstGeom prst="roundRect">
              <a:avLst>
                <a:gd name="adj" fmla="val 10000"/>
              </a:avLst>
            </a:prstGeom>
            <a:solidFill>
              <a:schemeClr val="accent2"/>
            </a:solid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252" name="正方形"/>
            <p:cNvSpPr/>
            <p:nvPr/>
          </p:nvSpPr>
          <p:spPr>
            <a:xfrm>
              <a:off x="374496" y="278551"/>
              <a:ext cx="680906" cy="680905"/>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253" name="N, Mの制約内の最小値と最大値で, それぞれ入力例を生成する(その他の値は制約を満たす乱数)"/>
            <p:cNvSpPr txBox="1"/>
            <p:nvPr/>
          </p:nvSpPr>
          <p:spPr>
            <a:xfrm>
              <a:off x="1429898" y="191946"/>
              <a:ext cx="5083705" cy="8541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1022" tIns="131022" rIns="131022" bIns="131022" numCol="1" anchor="ctr">
              <a:spAutoFit/>
            </a:bodyPr>
            <a:lstStyle/>
            <a:p>
              <a:pPr defTabSz="755650">
                <a:lnSpc>
                  <a:spcPct val="90000"/>
                </a:lnSpc>
                <a:spcBef>
                  <a:spcPts val="700"/>
                </a:spcBef>
                <a:defRPr sz="1700"/>
              </a:pPr>
              <a:r>
                <a:t>N,</a:t>
              </a:r>
              <a:r>
                <a:t> </a:t>
              </a:r>
              <a:r>
                <a:t>M</a:t>
              </a:r>
              <a:r>
                <a:t>の制約内の最小値と最大値で</a:t>
              </a:r>
              <a:r>
                <a:t>,</a:t>
              </a:r>
              <a:r>
                <a:t> それぞれ入力例を生成する</a:t>
              </a:r>
              <a:r>
                <a:t>(</a:t>
              </a:r>
              <a:r>
                <a:t>その他の値は制約を満たす乱数</a:t>
              </a:r>
              <a:r>
                <a:t>)</a:t>
              </a:r>
            </a:p>
          </p:txBody>
        </p:sp>
        <p:sp>
          <p:nvSpPr>
            <p:cNvPr id="254" name="角丸四角形"/>
            <p:cNvSpPr/>
            <p:nvPr/>
          </p:nvSpPr>
          <p:spPr>
            <a:xfrm>
              <a:off x="0" y="1547510"/>
              <a:ext cx="6513604" cy="1238009"/>
            </a:xfrm>
            <a:prstGeom prst="roundRect">
              <a:avLst>
                <a:gd name="adj" fmla="val 10000"/>
              </a:avLst>
            </a:prstGeom>
            <a:solidFill>
              <a:schemeClr val="accent3"/>
            </a:solid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255" name="正方形"/>
            <p:cNvSpPr/>
            <p:nvPr/>
          </p:nvSpPr>
          <p:spPr>
            <a:xfrm>
              <a:off x="374496" y="1826062"/>
              <a:ext cx="680906" cy="680905"/>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256" name="入力用ファイルへ書き込む"/>
            <p:cNvSpPr txBox="1"/>
            <p:nvPr/>
          </p:nvSpPr>
          <p:spPr>
            <a:xfrm>
              <a:off x="1429898" y="1924367"/>
              <a:ext cx="5083705" cy="4842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1022" tIns="131022" rIns="131022" bIns="131022" numCol="1" anchor="ctr">
              <a:spAutoFit/>
            </a:bodyPr>
            <a:lstStyle>
              <a:lvl1pPr defTabSz="755650">
                <a:lnSpc>
                  <a:spcPct val="90000"/>
                </a:lnSpc>
                <a:spcBef>
                  <a:spcPts val="700"/>
                </a:spcBef>
                <a:defRPr sz="1700"/>
              </a:lvl1pPr>
            </a:lstStyle>
            <a:p>
              <a:pPr/>
              <a:r>
                <a:t>入力用ファイルへ書き込む</a:t>
              </a:r>
            </a:p>
          </p:txBody>
        </p:sp>
        <p:sp>
          <p:nvSpPr>
            <p:cNvPr id="257" name="角丸四角形"/>
            <p:cNvSpPr/>
            <p:nvPr/>
          </p:nvSpPr>
          <p:spPr>
            <a:xfrm>
              <a:off x="0" y="3095022"/>
              <a:ext cx="6513604" cy="1238009"/>
            </a:xfrm>
            <a:prstGeom prst="roundRect">
              <a:avLst>
                <a:gd name="adj" fmla="val 10000"/>
              </a:avLst>
            </a:prstGeom>
            <a:solidFill>
              <a:schemeClr val="accent4"/>
            </a:solid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258" name="正方形"/>
            <p:cNvSpPr/>
            <p:nvPr/>
          </p:nvSpPr>
          <p:spPr>
            <a:xfrm>
              <a:off x="374496" y="3373572"/>
              <a:ext cx="680906" cy="680905"/>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259" name="各小課題に対応した関数を実行"/>
            <p:cNvSpPr txBox="1"/>
            <p:nvPr/>
          </p:nvSpPr>
          <p:spPr>
            <a:xfrm>
              <a:off x="1429898" y="3471878"/>
              <a:ext cx="5083705" cy="4842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1022" tIns="131022" rIns="131022" bIns="131022" numCol="1" anchor="ctr">
              <a:spAutoFit/>
            </a:bodyPr>
            <a:lstStyle>
              <a:lvl1pPr defTabSz="755650">
                <a:lnSpc>
                  <a:spcPct val="90000"/>
                </a:lnSpc>
                <a:spcBef>
                  <a:spcPts val="700"/>
                </a:spcBef>
                <a:defRPr sz="1700"/>
              </a:lvl1pPr>
            </a:lstStyle>
            <a:p>
              <a:pPr/>
              <a:r>
                <a:t>各小課題に対応した関数を実行</a:t>
              </a:r>
            </a:p>
          </p:txBody>
        </p:sp>
        <p:sp>
          <p:nvSpPr>
            <p:cNvPr id="260" name="角丸四角形"/>
            <p:cNvSpPr/>
            <p:nvPr/>
          </p:nvSpPr>
          <p:spPr>
            <a:xfrm>
              <a:off x="0" y="4642531"/>
              <a:ext cx="6513604" cy="1238009"/>
            </a:xfrm>
            <a:prstGeom prst="roundRect">
              <a:avLst>
                <a:gd name="adj" fmla="val 10000"/>
              </a:avLst>
            </a:prstGeom>
            <a:solidFill>
              <a:schemeClr val="accent5"/>
            </a:solid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261" name="正方形"/>
            <p:cNvSpPr/>
            <p:nvPr/>
          </p:nvSpPr>
          <p:spPr>
            <a:xfrm>
              <a:off x="374496" y="4921083"/>
              <a:ext cx="680906" cy="680905"/>
            </a:xfrm>
            <a:prstGeom prst="rect">
              <a:avLst/>
            </a:prstGeom>
            <a:blipFill rotWithShape="1">
              <a:blip r:embed="rId6"/>
              <a:srcRect l="0" t="0" r="0" b="0"/>
              <a:stretch>
                <a:fillRect/>
              </a:stretch>
            </a:blip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262" name="各フェーズ(入力の取得, 全交差点の算出, 各小課題の実行)の実行にかかった時間を測定して表示する"/>
            <p:cNvSpPr txBox="1"/>
            <p:nvPr/>
          </p:nvSpPr>
          <p:spPr>
            <a:xfrm>
              <a:off x="1429898" y="4682078"/>
              <a:ext cx="5083705" cy="11589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31022" tIns="131022" rIns="131022" bIns="131022" numCol="1" anchor="ctr">
              <a:spAutoFit/>
            </a:bodyPr>
            <a:lstStyle/>
            <a:p>
              <a:pPr defTabSz="755650">
                <a:lnSpc>
                  <a:spcPct val="90000"/>
                </a:lnSpc>
                <a:spcBef>
                  <a:spcPts val="700"/>
                </a:spcBef>
                <a:defRPr sz="1700"/>
              </a:pPr>
              <a:r>
                <a:t>各フェーズ</a:t>
              </a:r>
              <a:r>
                <a:t>(</a:t>
              </a:r>
              <a:r>
                <a:t>入力の取得</a:t>
              </a:r>
              <a:r>
                <a:t>,</a:t>
              </a:r>
              <a:r>
                <a:t> 全交差点の算出</a:t>
              </a:r>
              <a:r>
                <a:t>,</a:t>
              </a:r>
              <a:r>
                <a:t> 各小課題の実行</a:t>
              </a:r>
              <a:r>
                <a:t>)</a:t>
              </a:r>
              <a:r>
                <a:t>の実行にかかった時間を測定して表示する</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Freeform: Shape 9"/>
          <p:cNvSpPr/>
          <p:nvPr/>
        </p:nvSpPr>
        <p:spPr>
          <a:xfrm>
            <a:off x="484096" y="470925"/>
            <a:ext cx="4381009" cy="5892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499" y="0"/>
                </a:lnTo>
                <a:lnTo>
                  <a:pt x="20556" y="252"/>
                </a:lnTo>
                <a:lnTo>
                  <a:pt x="20666" y="753"/>
                </a:lnTo>
                <a:lnTo>
                  <a:pt x="20773" y="1257"/>
                </a:lnTo>
                <a:lnTo>
                  <a:pt x="20865" y="1763"/>
                </a:lnTo>
                <a:lnTo>
                  <a:pt x="20958" y="2267"/>
                </a:lnTo>
                <a:lnTo>
                  <a:pt x="21045" y="2773"/>
                </a:lnTo>
                <a:lnTo>
                  <a:pt x="21119" y="3272"/>
                </a:lnTo>
                <a:lnTo>
                  <a:pt x="21189" y="3778"/>
                </a:lnTo>
                <a:lnTo>
                  <a:pt x="21254" y="4282"/>
                </a:lnTo>
                <a:lnTo>
                  <a:pt x="21309" y="4777"/>
                </a:lnTo>
                <a:lnTo>
                  <a:pt x="21365" y="5278"/>
                </a:lnTo>
                <a:lnTo>
                  <a:pt x="21411" y="5773"/>
                </a:lnTo>
                <a:lnTo>
                  <a:pt x="21448" y="6268"/>
                </a:lnTo>
                <a:lnTo>
                  <a:pt x="21486" y="6761"/>
                </a:lnTo>
                <a:lnTo>
                  <a:pt x="21517" y="7249"/>
                </a:lnTo>
                <a:lnTo>
                  <a:pt x="21540" y="7733"/>
                </a:lnTo>
                <a:lnTo>
                  <a:pt x="21559" y="8217"/>
                </a:lnTo>
                <a:lnTo>
                  <a:pt x="21578" y="8696"/>
                </a:lnTo>
                <a:lnTo>
                  <a:pt x="21586" y="9169"/>
                </a:lnTo>
                <a:lnTo>
                  <a:pt x="21595" y="9641"/>
                </a:lnTo>
                <a:lnTo>
                  <a:pt x="21600" y="10107"/>
                </a:lnTo>
                <a:lnTo>
                  <a:pt x="21595" y="10569"/>
                </a:lnTo>
                <a:lnTo>
                  <a:pt x="21595" y="11026"/>
                </a:lnTo>
                <a:lnTo>
                  <a:pt x="21586" y="11479"/>
                </a:lnTo>
                <a:lnTo>
                  <a:pt x="21572" y="11923"/>
                </a:lnTo>
                <a:lnTo>
                  <a:pt x="21559" y="12362"/>
                </a:lnTo>
                <a:lnTo>
                  <a:pt x="21544" y="12793"/>
                </a:lnTo>
                <a:lnTo>
                  <a:pt x="21522" y="13221"/>
                </a:lnTo>
                <a:lnTo>
                  <a:pt x="21498" y="13643"/>
                </a:lnTo>
                <a:lnTo>
                  <a:pt x="21476" y="14055"/>
                </a:lnTo>
                <a:lnTo>
                  <a:pt x="21415" y="14861"/>
                </a:lnTo>
                <a:lnTo>
                  <a:pt x="21350" y="15633"/>
                </a:lnTo>
                <a:lnTo>
                  <a:pt x="21282" y="16374"/>
                </a:lnTo>
                <a:lnTo>
                  <a:pt x="21207" y="17076"/>
                </a:lnTo>
                <a:lnTo>
                  <a:pt x="21129" y="17746"/>
                </a:lnTo>
                <a:lnTo>
                  <a:pt x="21045" y="18367"/>
                </a:lnTo>
                <a:lnTo>
                  <a:pt x="20962" y="18951"/>
                </a:lnTo>
                <a:lnTo>
                  <a:pt x="20879" y="19488"/>
                </a:lnTo>
                <a:lnTo>
                  <a:pt x="20801" y="19981"/>
                </a:lnTo>
                <a:lnTo>
                  <a:pt x="20727" y="20418"/>
                </a:lnTo>
                <a:lnTo>
                  <a:pt x="20657" y="20813"/>
                </a:lnTo>
                <a:lnTo>
                  <a:pt x="20598" y="21146"/>
                </a:lnTo>
                <a:lnTo>
                  <a:pt x="20542" y="21425"/>
                </a:lnTo>
                <a:lnTo>
                  <a:pt x="20506" y="21600"/>
                </a:lnTo>
                <a:lnTo>
                  <a:pt x="0" y="21600"/>
                </a:lnTo>
                <a:close/>
              </a:path>
            </a:pathLst>
          </a:custGeom>
          <a:solidFill>
            <a:srgbClr val="404040"/>
          </a:solidFill>
          <a:ln w="12700">
            <a:miter lim="400000"/>
          </a:ln>
        </p:spPr>
        <p:txBody>
          <a:bodyPr lIns="45719" rIns="45719" anchor="ctr"/>
          <a:lstStyle/>
          <a:p>
            <a:pPr algn="ctr">
              <a:defRPr>
                <a:solidFill>
                  <a:srgbClr val="FFFFFF"/>
                </a:solidFill>
              </a:defRPr>
            </a:pPr>
          </a:p>
        </p:txBody>
      </p:sp>
      <p:sp>
        <p:nvSpPr>
          <p:cNvPr id="268" name="タイトル 1"/>
          <p:cNvSpPr txBox="1"/>
          <p:nvPr>
            <p:ph type="title"/>
          </p:nvPr>
        </p:nvSpPr>
        <p:spPr>
          <a:xfrm>
            <a:off x="863028" y="1012004"/>
            <a:ext cx="3416160" cy="4795409"/>
          </a:xfrm>
          <a:prstGeom prst="rect">
            <a:avLst/>
          </a:prstGeom>
        </p:spPr>
        <p:txBody>
          <a:bodyPr/>
          <a:lstStyle/>
          <a:p>
            <a:pPr>
              <a:defRPr>
                <a:solidFill>
                  <a:srgbClr val="FFFFFF"/>
                </a:solidFill>
              </a:defRPr>
            </a:pPr>
            <a:r>
              <a:t>テストケース</a:t>
            </a:r>
            <a:r>
              <a:t>(</a:t>
            </a:r>
            <a:r>
              <a:t>通常ケース</a:t>
            </a:r>
            <a:r>
              <a:t>,</a:t>
            </a:r>
            <a:r>
              <a:t> 特殊ケース</a:t>
            </a:r>
            <a:r>
              <a:t>)</a:t>
            </a:r>
          </a:p>
        </p:txBody>
      </p:sp>
      <p:grpSp>
        <p:nvGrpSpPr>
          <p:cNvPr id="275" name="コンテンツ プレースホルダー 2"/>
          <p:cNvGrpSpPr/>
          <p:nvPr/>
        </p:nvGrpSpPr>
        <p:grpSpPr>
          <a:xfrm>
            <a:off x="5194300" y="471379"/>
            <a:ext cx="6513604" cy="5884516"/>
            <a:chOff x="0" y="0"/>
            <a:chExt cx="6513603" cy="5884515"/>
          </a:xfrm>
        </p:grpSpPr>
        <p:grpSp>
          <p:nvGrpSpPr>
            <p:cNvPr id="271" name="グループ"/>
            <p:cNvGrpSpPr/>
            <p:nvPr/>
          </p:nvGrpSpPr>
          <p:grpSpPr>
            <a:xfrm>
              <a:off x="0" y="0"/>
              <a:ext cx="6513604" cy="2886098"/>
              <a:chOff x="0" y="0"/>
              <a:chExt cx="6513603" cy="2886097"/>
            </a:xfrm>
          </p:grpSpPr>
          <p:sp>
            <p:nvSpPr>
              <p:cNvPr id="269" name="角丸四角形"/>
              <p:cNvSpPr/>
              <p:nvPr/>
            </p:nvSpPr>
            <p:spPr>
              <a:xfrm>
                <a:off x="0" y="0"/>
                <a:ext cx="6513604" cy="2886098"/>
              </a:xfrm>
              <a:prstGeom prst="roundRect">
                <a:avLst>
                  <a:gd name="adj" fmla="val 16667"/>
                </a:avLst>
              </a:prstGeom>
              <a:solidFill>
                <a:schemeClr val="accent5"/>
              </a:solidFill>
              <a:ln w="12700" cap="flat">
                <a:solidFill>
                  <a:srgbClr val="FFFFFF"/>
                </a:solidFill>
                <a:prstDash val="solid"/>
                <a:miter lim="800000"/>
              </a:ln>
              <a:effectLst/>
            </p:spPr>
            <p:txBody>
              <a:bodyPr wrap="square" lIns="45719" tIns="45719" rIns="45719" bIns="45719" numCol="1" anchor="ctr">
                <a:noAutofit/>
              </a:bodyPr>
              <a:lstStyle/>
              <a:p>
                <a:pPr defTabSz="1733550">
                  <a:lnSpc>
                    <a:spcPct val="90000"/>
                  </a:lnSpc>
                  <a:spcBef>
                    <a:spcPts val="1100"/>
                  </a:spcBef>
                  <a:defRPr sz="3900">
                    <a:solidFill>
                      <a:srgbClr val="FFFFFF"/>
                    </a:solidFill>
                  </a:defRPr>
                </a:pPr>
              </a:p>
            </p:txBody>
          </p:sp>
          <p:sp>
            <p:nvSpPr>
              <p:cNvPr id="270" name="通常ケースは, 資料の入力例をそのまま用いた."/>
              <p:cNvSpPr txBox="1"/>
              <p:nvPr/>
            </p:nvSpPr>
            <p:spPr>
              <a:xfrm>
                <a:off x="140887" y="609928"/>
                <a:ext cx="6231828" cy="166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8589" tIns="148589" rIns="148589" bIns="148589" numCol="1" anchor="ctr">
                <a:spAutoFit/>
              </a:bodyPr>
              <a:lstStyle/>
              <a:p>
                <a:pPr defTabSz="1733550">
                  <a:lnSpc>
                    <a:spcPct val="90000"/>
                  </a:lnSpc>
                  <a:spcBef>
                    <a:spcPts val="1600"/>
                  </a:spcBef>
                  <a:defRPr sz="3900">
                    <a:solidFill>
                      <a:srgbClr val="FFFFFF"/>
                    </a:solidFill>
                  </a:defRPr>
                </a:pPr>
                <a:r>
                  <a:t>通常ケースは</a:t>
                </a:r>
                <a:r>
                  <a:t>,</a:t>
                </a:r>
                <a:r>
                  <a:t> 資料の入力例をそのまま用いた</a:t>
                </a:r>
                <a:r>
                  <a:t>.</a:t>
                </a:r>
              </a:p>
            </p:txBody>
          </p:sp>
        </p:grpSp>
        <p:grpSp>
          <p:nvGrpSpPr>
            <p:cNvPr id="274" name="グループ"/>
            <p:cNvGrpSpPr/>
            <p:nvPr/>
          </p:nvGrpSpPr>
          <p:grpSpPr>
            <a:xfrm>
              <a:off x="0" y="2998417"/>
              <a:ext cx="6513604" cy="2886099"/>
              <a:chOff x="0" y="0"/>
              <a:chExt cx="6513603" cy="2886097"/>
            </a:xfrm>
          </p:grpSpPr>
          <p:sp>
            <p:nvSpPr>
              <p:cNvPr id="272" name="角丸四角形"/>
              <p:cNvSpPr/>
              <p:nvPr/>
            </p:nvSpPr>
            <p:spPr>
              <a:xfrm>
                <a:off x="0" y="0"/>
                <a:ext cx="6513604" cy="2886098"/>
              </a:xfrm>
              <a:prstGeom prst="roundRect">
                <a:avLst>
                  <a:gd name="adj" fmla="val 16667"/>
                </a:avLst>
              </a:prstGeom>
              <a:solidFill>
                <a:schemeClr val="accent6"/>
              </a:solidFill>
              <a:ln w="12700" cap="flat">
                <a:solidFill>
                  <a:srgbClr val="FFFFFF"/>
                </a:solidFill>
                <a:prstDash val="solid"/>
                <a:miter lim="800000"/>
              </a:ln>
              <a:effectLst/>
            </p:spPr>
            <p:txBody>
              <a:bodyPr wrap="square" lIns="45719" tIns="45719" rIns="45719" bIns="45719" numCol="1" anchor="ctr">
                <a:noAutofit/>
              </a:bodyPr>
              <a:lstStyle/>
              <a:p>
                <a:pPr defTabSz="1733550">
                  <a:lnSpc>
                    <a:spcPct val="90000"/>
                  </a:lnSpc>
                  <a:spcBef>
                    <a:spcPts val="1100"/>
                  </a:spcBef>
                  <a:defRPr sz="3900">
                    <a:solidFill>
                      <a:srgbClr val="FFFFFF"/>
                    </a:solidFill>
                  </a:defRPr>
                </a:pPr>
              </a:p>
            </p:txBody>
          </p:sp>
          <p:sp>
            <p:nvSpPr>
              <p:cNvPr id="273" name="考えうる特殊な入力例については, 各小課題ごとに手動で作成した."/>
              <p:cNvSpPr txBox="1"/>
              <p:nvPr/>
            </p:nvSpPr>
            <p:spPr>
              <a:xfrm>
                <a:off x="140887" y="260360"/>
                <a:ext cx="6231828" cy="2365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48589" tIns="148589" rIns="148589" bIns="148589" numCol="1" anchor="ctr">
                <a:spAutoFit/>
              </a:bodyPr>
              <a:lstStyle/>
              <a:p>
                <a:pPr defTabSz="1733550">
                  <a:lnSpc>
                    <a:spcPct val="90000"/>
                  </a:lnSpc>
                  <a:spcBef>
                    <a:spcPts val="1600"/>
                  </a:spcBef>
                  <a:defRPr sz="3900">
                    <a:solidFill>
                      <a:srgbClr val="FFFFFF"/>
                    </a:solidFill>
                  </a:defRPr>
                </a:pPr>
                <a:r>
                  <a:t>考えうる特殊な入力例については</a:t>
                </a:r>
                <a:r>
                  <a:t>,</a:t>
                </a:r>
                <a:r>
                  <a:t> 各小課題ごとに手動で作成した</a:t>
                </a:r>
                <a:r>
                  <a:t>.</a:t>
                </a:r>
              </a:p>
            </p:txBody>
          </p:sp>
        </p:gr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テストケースの特殊例"/>
          <p:cNvSpPr txBox="1"/>
          <p:nvPr>
            <p:ph type="title"/>
          </p:nvPr>
        </p:nvSpPr>
        <p:spPr>
          <a:prstGeom prst="rect">
            <a:avLst/>
          </a:prstGeom>
        </p:spPr>
        <p:txBody>
          <a:bodyPr/>
          <a:lstStyle/>
          <a:p>
            <a:pPr/>
            <a:r>
              <a:t>テストケースの特殊例</a:t>
            </a:r>
          </a:p>
        </p:txBody>
      </p:sp>
      <p:sp>
        <p:nvSpPr>
          <p:cNvPr id="280" name="testdata1-4.txt … ある道が別の道の端点のみで接する場合"/>
          <p:cNvSpPr txBox="1"/>
          <p:nvPr>
            <p:ph type="body" sz="quarter" idx="1"/>
          </p:nvPr>
        </p:nvSpPr>
        <p:spPr>
          <a:xfrm>
            <a:off x="839787" y="1856671"/>
            <a:ext cx="10018555" cy="526215"/>
          </a:xfrm>
          <a:prstGeom prst="rect">
            <a:avLst/>
          </a:prstGeom>
        </p:spPr>
        <p:txBody>
          <a:bodyPr/>
          <a:lstStyle/>
          <a:p>
            <a:pPr/>
            <a:r>
              <a:t>testdata1-4.txt … ある道が別の道の端点のみで接する場合</a:t>
            </a:r>
          </a:p>
        </p:txBody>
      </p:sp>
      <p:sp>
        <p:nvSpPr>
          <p:cNvPr id="281" name="testdata2-4.txt … x座標が同じ交差地点にあった場合"/>
          <p:cNvSpPr txBox="1"/>
          <p:nvPr/>
        </p:nvSpPr>
        <p:spPr>
          <a:xfrm>
            <a:off x="838200" y="2613908"/>
            <a:ext cx="8243093"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2400"/>
            </a:lvl1pPr>
          </a:lstStyle>
          <a:p>
            <a:pPr/>
            <a:r>
              <a:t>testdata2-4.txt … x座標が同じ交差地点にあった場合</a:t>
            </a:r>
          </a:p>
        </p:txBody>
      </p:sp>
      <p:sp>
        <p:nvSpPr>
          <p:cNvPr id="282" name="testdata3-4.txt … 終点に到達できない場合"/>
          <p:cNvSpPr txBox="1"/>
          <p:nvPr/>
        </p:nvSpPr>
        <p:spPr>
          <a:xfrm>
            <a:off x="838200" y="3375908"/>
            <a:ext cx="8243093"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2400"/>
            </a:lvl1pPr>
          </a:lstStyle>
          <a:p>
            <a:pPr/>
            <a:r>
              <a:t>testdata3-4.txt … 終点に到達できない場合</a:t>
            </a:r>
          </a:p>
        </p:txBody>
      </p:sp>
      <p:sp>
        <p:nvSpPr>
          <p:cNvPr id="283" name="testdata4-4.txt … 終点に到達できない場合"/>
          <p:cNvSpPr txBox="1"/>
          <p:nvPr/>
        </p:nvSpPr>
        <p:spPr>
          <a:xfrm>
            <a:off x="838200" y="4137908"/>
            <a:ext cx="8088061"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2400"/>
            </a:lvl1pPr>
          </a:lstStyle>
          <a:p>
            <a:pPr/>
            <a:r>
              <a:t>testdata4-4.txt … 終点に到達できない場合</a:t>
            </a:r>
          </a:p>
        </p:txBody>
      </p:sp>
      <p:sp>
        <p:nvSpPr>
          <p:cNvPr id="284" name="testdata5-4.txt … 終点に到達できない場合"/>
          <p:cNvSpPr txBox="1"/>
          <p:nvPr/>
        </p:nvSpPr>
        <p:spPr>
          <a:xfrm>
            <a:off x="838200" y="4899908"/>
            <a:ext cx="8017858"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2400"/>
            </a:lvl1pPr>
          </a:lstStyle>
          <a:p>
            <a:pPr/>
            <a:r>
              <a:t>testdata5-4.txt … 終点に到達できない場合</a:t>
            </a:r>
          </a:p>
        </p:txBody>
      </p:sp>
      <p:sp>
        <p:nvSpPr>
          <p:cNvPr id="285" name="testdata6-4.txt … 存在しない地点に対する問い合わせがきた場合"/>
          <p:cNvSpPr txBox="1"/>
          <p:nvPr/>
        </p:nvSpPr>
        <p:spPr>
          <a:xfrm>
            <a:off x="838200" y="5661908"/>
            <a:ext cx="10919829" cy="44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914400">
              <a:lnSpc>
                <a:spcPct val="90000"/>
              </a:lnSpc>
              <a:spcBef>
                <a:spcPts val="1000"/>
              </a:spcBef>
              <a:defRPr b="1" sz="2400"/>
            </a:lvl1pPr>
          </a:lstStyle>
          <a:p>
            <a:pPr/>
            <a:r>
              <a:t>testdata6-4.txt … 存在しない地点に対する問い合わせがきた場合</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タイトル 1"/>
          <p:cNvSpPr txBox="1"/>
          <p:nvPr>
            <p:ph type="title"/>
          </p:nvPr>
        </p:nvSpPr>
        <p:spPr>
          <a:prstGeom prst="rect">
            <a:avLst/>
          </a:prstGeom>
          <a:solidFill>
            <a:srgbClr val="404040"/>
          </a:solidFill>
        </p:spPr>
        <p:txBody>
          <a:bodyPr/>
          <a:lstStyle>
            <a:lvl1pPr algn="ctr" defTabSz="457200">
              <a:lnSpc>
                <a:spcPct val="100000"/>
              </a:lnSpc>
              <a:defRPr sz="3800">
                <a:solidFill>
                  <a:srgbClr val="FFFFFF"/>
                </a:solidFill>
                <a:latin typeface="Calibri"/>
                <a:ea typeface="Calibri"/>
                <a:cs typeface="Calibri"/>
                <a:sym typeface="Calibri"/>
              </a:defRPr>
            </a:lvl1pPr>
          </a:lstStyle>
          <a:p>
            <a:pPr/>
            <a:r>
              <a:t>デモンストレーション</a:t>
            </a:r>
          </a:p>
        </p:txBody>
      </p:sp>
      <p:sp>
        <p:nvSpPr>
          <p:cNvPr id="288" name="コンテンツ プレースホルダー 2"/>
          <p:cNvSpPr txBox="1"/>
          <p:nvPr>
            <p:ph type="body" idx="1"/>
          </p:nvPr>
        </p:nvSpPr>
        <p:spPr>
          <a:xfrm>
            <a:off x="838200" y="1851025"/>
            <a:ext cx="10515600" cy="4351338"/>
          </a:xfrm>
          <a:prstGeom prst="rect">
            <a:avLst/>
          </a:prstGeom>
          <a:solidFill>
            <a:srgbClr val="FFFFFF"/>
          </a:solidFill>
          <a:ln>
            <a:solidFill>
              <a:schemeClr val="accent1"/>
            </a:solidFill>
            <a:miter lim="800000"/>
          </a:ln>
        </p:spPr>
        <p:txBody>
          <a:bodyPr anchor="ctr"/>
          <a:lstStyle>
            <a:lvl1pPr marL="0" indent="0" algn="ctr" defTabSz="457200">
              <a:lnSpc>
                <a:spcPct val="100000"/>
              </a:lnSpc>
              <a:spcBef>
                <a:spcPts val="0"/>
              </a:spcBef>
              <a:buSzTx/>
              <a:buFontTx/>
              <a:buNone/>
              <a:defRPr sz="3800"/>
            </a:lvl1pPr>
          </a:lstStyle>
          <a:p>
            <a:pPr/>
            <a:r>
              <a:t>~実際に実行します~</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Freeform: Shape 8"/>
          <p:cNvSpPr/>
          <p:nvPr/>
        </p:nvSpPr>
        <p:spPr>
          <a:xfrm>
            <a:off x="6831955" y="5346696"/>
            <a:ext cx="5360045" cy="15113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317" y="0"/>
                </a:moveTo>
                <a:lnTo>
                  <a:pt x="21600" y="0"/>
                </a:lnTo>
                <a:lnTo>
                  <a:pt x="21600" y="21600"/>
                </a:lnTo>
                <a:lnTo>
                  <a:pt x="0" y="21600"/>
                </a:lnTo>
                <a:lnTo>
                  <a:pt x="2811" y="0"/>
                </a:lnTo>
                <a:lnTo>
                  <a:pt x="18317" y="0"/>
                </a:lnTo>
                <a:close/>
              </a:path>
            </a:pathLst>
          </a:custGeom>
          <a:solidFill>
            <a:srgbClr val="404040">
              <a:alpha val="84706"/>
            </a:srgbClr>
          </a:solidFill>
          <a:ln w="12700">
            <a:miter lim="400000"/>
          </a:ln>
        </p:spPr>
        <p:txBody>
          <a:bodyPr lIns="45719" rIns="45719" anchor="ctr"/>
          <a:lstStyle/>
          <a:p>
            <a:pPr algn="ctr">
              <a:defRPr>
                <a:solidFill>
                  <a:srgbClr val="FFFFFF"/>
                </a:solidFill>
              </a:defRPr>
            </a:pPr>
          </a:p>
        </p:txBody>
      </p:sp>
      <p:sp>
        <p:nvSpPr>
          <p:cNvPr id="293" name="Freeform: Shape 10"/>
          <p:cNvSpPr/>
          <p:nvPr/>
        </p:nvSpPr>
        <p:spPr>
          <a:xfrm>
            <a:off x="-1" y="5346694"/>
            <a:ext cx="7346607" cy="15113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7073" y="0"/>
                </a:lnTo>
                <a:lnTo>
                  <a:pt x="7073" y="36"/>
                </a:lnTo>
                <a:lnTo>
                  <a:pt x="8236" y="36"/>
                </a:lnTo>
                <a:lnTo>
                  <a:pt x="8236" y="0"/>
                </a:lnTo>
                <a:lnTo>
                  <a:pt x="21600" y="0"/>
                </a:lnTo>
                <a:lnTo>
                  <a:pt x="19549" y="21600"/>
                </a:lnTo>
                <a:lnTo>
                  <a:pt x="8236" y="21600"/>
                </a:lnTo>
                <a:lnTo>
                  <a:pt x="8236" y="21600"/>
                </a:lnTo>
                <a:lnTo>
                  <a:pt x="7073" y="21600"/>
                </a:lnTo>
                <a:lnTo>
                  <a:pt x="7073" y="21600"/>
                </a:lnTo>
                <a:lnTo>
                  <a:pt x="0" y="21600"/>
                </a:lnTo>
                <a:close/>
              </a:path>
            </a:pathLst>
          </a:custGeom>
          <a:solidFill>
            <a:srgbClr val="D0CECE"/>
          </a:solidFill>
          <a:ln w="12700">
            <a:miter lim="400000"/>
          </a:ln>
        </p:spPr>
        <p:txBody>
          <a:bodyPr lIns="45719" rIns="45719" anchor="ctr"/>
          <a:lstStyle/>
          <a:p>
            <a:pPr algn="ctr">
              <a:defRPr>
                <a:solidFill>
                  <a:srgbClr val="F2F2F2"/>
                </a:solidFill>
              </a:defRPr>
            </a:pPr>
          </a:p>
        </p:txBody>
      </p:sp>
      <p:sp>
        <p:nvSpPr>
          <p:cNvPr id="294" name="タイトル 1"/>
          <p:cNvSpPr txBox="1"/>
          <p:nvPr>
            <p:ph type="title"/>
          </p:nvPr>
        </p:nvSpPr>
        <p:spPr>
          <a:xfrm>
            <a:off x="950120" y="5529884"/>
            <a:ext cx="5693785" cy="1096332"/>
          </a:xfrm>
          <a:prstGeom prst="rect">
            <a:avLst/>
          </a:prstGeom>
        </p:spPr>
        <p:txBody>
          <a:bodyPr/>
          <a:lstStyle>
            <a:lvl1pPr>
              <a:defRPr sz="3400">
                <a:solidFill>
                  <a:srgbClr val="303030"/>
                </a:solidFill>
              </a:defRPr>
            </a:lvl1pPr>
          </a:lstStyle>
          <a:p>
            <a:pPr/>
            <a:r>
              <a:t>各メンバーの役割と貢献度</a:t>
            </a:r>
          </a:p>
        </p:txBody>
      </p:sp>
      <p:sp>
        <p:nvSpPr>
          <p:cNvPr id="295" name="コンテンツ プレースホルダー 2"/>
          <p:cNvSpPr txBox="1"/>
          <p:nvPr>
            <p:ph type="body" idx="1"/>
          </p:nvPr>
        </p:nvSpPr>
        <p:spPr>
          <a:xfrm>
            <a:off x="254925" y="282632"/>
            <a:ext cx="11682150" cy="4703026"/>
          </a:xfrm>
          <a:prstGeom prst="rect">
            <a:avLst/>
          </a:prstGeom>
        </p:spPr>
        <p:txBody>
          <a:bodyPr anchor="ctr"/>
          <a:lstStyle/>
          <a:p>
            <a:pPr>
              <a:defRPr sz="2000"/>
            </a:pPr>
            <a:r>
              <a:t>木村</a:t>
            </a:r>
            <a:r>
              <a:t>:</a:t>
            </a:r>
            <a:r>
              <a:t> 小課題</a:t>
            </a:r>
            <a:r>
              <a:t>1~7</a:t>
            </a:r>
            <a:r>
              <a:t>の主要なアルゴリズム</a:t>
            </a:r>
            <a:r>
              <a:t>,</a:t>
            </a:r>
            <a:r>
              <a:t> 制御部</a:t>
            </a:r>
            <a:r>
              <a:t>,</a:t>
            </a:r>
            <a:r>
              <a:t> ファイルからの入力</a:t>
            </a:r>
            <a:r>
              <a:t>,</a:t>
            </a:r>
            <a:r>
              <a:t> グラフ描写の実装と</a:t>
            </a:r>
            <a:r>
              <a:t>,</a:t>
            </a:r>
            <a:r>
              <a:t> ビルド用スクリプト</a:t>
            </a:r>
            <a:r>
              <a:t>,</a:t>
            </a:r>
            <a:r>
              <a:t> ドキュメント</a:t>
            </a:r>
            <a:r>
              <a:t>,</a:t>
            </a:r>
            <a:r>
              <a:t> 通常・最小・最大ケースのテストデータ生成</a:t>
            </a:r>
            <a:r>
              <a:t>.</a:t>
            </a:r>
            <a:r>
              <a:t> </a:t>
            </a:r>
          </a:p>
          <a:p>
            <a:pPr>
              <a:defRPr sz="2000"/>
            </a:pPr>
          </a:p>
          <a:p>
            <a:pPr>
              <a:defRPr sz="2000"/>
            </a:pPr>
            <a:r>
              <a:t>越川</a:t>
            </a:r>
            <a:r>
              <a:t>: 小課題1~7において一部の関数を作成, プレゼンテーションの作成, クラス図の作成, テストデータの作成.</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タイトル 1"/>
          <p:cNvSpPr txBox="1"/>
          <p:nvPr>
            <p:ph type="title"/>
          </p:nvPr>
        </p:nvSpPr>
        <p:spPr>
          <a:prstGeom prst="rect">
            <a:avLst/>
          </a:prstGeom>
        </p:spPr>
        <p:txBody>
          <a:bodyPr/>
          <a:lstStyle/>
          <a:p>
            <a:pPr/>
            <a:r>
              <a:t>今後の計画</a:t>
            </a:r>
          </a:p>
        </p:txBody>
      </p:sp>
      <p:sp>
        <p:nvSpPr>
          <p:cNvPr id="300" name="コンテンツ プレースホルダー 2"/>
          <p:cNvSpPr txBox="1"/>
          <p:nvPr>
            <p:ph type="body" idx="1"/>
          </p:nvPr>
        </p:nvSpPr>
        <p:spPr>
          <a:prstGeom prst="rect">
            <a:avLst/>
          </a:prstGeom>
        </p:spPr>
        <p:txBody>
          <a:bodyPr/>
          <a:lstStyle/>
          <a:p>
            <a:pPr/>
            <a:r>
              <a:t>Phase3</a:t>
            </a:r>
            <a:r>
              <a:t>の完成とテストデータの準備</a:t>
            </a:r>
          </a:p>
          <a:p>
            <a:pPr/>
            <a:r>
              <a:t>小課題</a:t>
            </a:r>
            <a:r>
              <a:t>3-6</a:t>
            </a:r>
            <a:r>
              <a:t>の経路探索アルゴリズムの改善</a:t>
            </a:r>
            <a:r>
              <a:t>(</a:t>
            </a:r>
            <a:r>
              <a:t>現状だと最大入力のときに終了までものすごく時間がかかる</a:t>
            </a:r>
            <a:r>
              <a:t>)</a:t>
            </a:r>
          </a:p>
          <a:p>
            <a:pPr/>
            <a:r>
              <a:t>ドキュメントの完成</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Freeform: Shape 9"/>
          <p:cNvSpPr/>
          <p:nvPr/>
        </p:nvSpPr>
        <p:spPr>
          <a:xfrm>
            <a:off x="484096" y="470925"/>
            <a:ext cx="4381009" cy="5892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499" y="0"/>
                </a:lnTo>
                <a:lnTo>
                  <a:pt x="20556" y="252"/>
                </a:lnTo>
                <a:lnTo>
                  <a:pt x="20666" y="753"/>
                </a:lnTo>
                <a:lnTo>
                  <a:pt x="20773" y="1257"/>
                </a:lnTo>
                <a:lnTo>
                  <a:pt x="20865" y="1763"/>
                </a:lnTo>
                <a:lnTo>
                  <a:pt x="20958" y="2267"/>
                </a:lnTo>
                <a:lnTo>
                  <a:pt x="21045" y="2773"/>
                </a:lnTo>
                <a:lnTo>
                  <a:pt x="21119" y="3272"/>
                </a:lnTo>
                <a:lnTo>
                  <a:pt x="21189" y="3778"/>
                </a:lnTo>
                <a:lnTo>
                  <a:pt x="21254" y="4282"/>
                </a:lnTo>
                <a:lnTo>
                  <a:pt x="21309" y="4777"/>
                </a:lnTo>
                <a:lnTo>
                  <a:pt x="21365" y="5278"/>
                </a:lnTo>
                <a:lnTo>
                  <a:pt x="21411" y="5773"/>
                </a:lnTo>
                <a:lnTo>
                  <a:pt x="21448" y="6268"/>
                </a:lnTo>
                <a:lnTo>
                  <a:pt x="21486" y="6761"/>
                </a:lnTo>
                <a:lnTo>
                  <a:pt x="21517" y="7249"/>
                </a:lnTo>
                <a:lnTo>
                  <a:pt x="21540" y="7733"/>
                </a:lnTo>
                <a:lnTo>
                  <a:pt x="21559" y="8217"/>
                </a:lnTo>
                <a:lnTo>
                  <a:pt x="21578" y="8696"/>
                </a:lnTo>
                <a:lnTo>
                  <a:pt x="21586" y="9169"/>
                </a:lnTo>
                <a:lnTo>
                  <a:pt x="21595" y="9641"/>
                </a:lnTo>
                <a:lnTo>
                  <a:pt x="21600" y="10107"/>
                </a:lnTo>
                <a:lnTo>
                  <a:pt x="21595" y="10569"/>
                </a:lnTo>
                <a:lnTo>
                  <a:pt x="21595" y="11026"/>
                </a:lnTo>
                <a:lnTo>
                  <a:pt x="21586" y="11479"/>
                </a:lnTo>
                <a:lnTo>
                  <a:pt x="21572" y="11923"/>
                </a:lnTo>
                <a:lnTo>
                  <a:pt x="21559" y="12362"/>
                </a:lnTo>
                <a:lnTo>
                  <a:pt x="21544" y="12793"/>
                </a:lnTo>
                <a:lnTo>
                  <a:pt x="21522" y="13221"/>
                </a:lnTo>
                <a:lnTo>
                  <a:pt x="21498" y="13643"/>
                </a:lnTo>
                <a:lnTo>
                  <a:pt x="21476" y="14055"/>
                </a:lnTo>
                <a:lnTo>
                  <a:pt x="21415" y="14861"/>
                </a:lnTo>
                <a:lnTo>
                  <a:pt x="21350" y="15633"/>
                </a:lnTo>
                <a:lnTo>
                  <a:pt x="21282" y="16374"/>
                </a:lnTo>
                <a:lnTo>
                  <a:pt x="21207" y="17076"/>
                </a:lnTo>
                <a:lnTo>
                  <a:pt x="21129" y="17746"/>
                </a:lnTo>
                <a:lnTo>
                  <a:pt x="21045" y="18367"/>
                </a:lnTo>
                <a:lnTo>
                  <a:pt x="20962" y="18951"/>
                </a:lnTo>
                <a:lnTo>
                  <a:pt x="20879" y="19488"/>
                </a:lnTo>
                <a:lnTo>
                  <a:pt x="20801" y="19981"/>
                </a:lnTo>
                <a:lnTo>
                  <a:pt x="20727" y="20418"/>
                </a:lnTo>
                <a:lnTo>
                  <a:pt x="20657" y="20813"/>
                </a:lnTo>
                <a:lnTo>
                  <a:pt x="20598" y="21146"/>
                </a:lnTo>
                <a:lnTo>
                  <a:pt x="20542" y="21425"/>
                </a:lnTo>
                <a:lnTo>
                  <a:pt x="20506" y="21600"/>
                </a:lnTo>
                <a:lnTo>
                  <a:pt x="0" y="21600"/>
                </a:lnTo>
                <a:close/>
              </a:path>
            </a:pathLst>
          </a:custGeom>
          <a:solidFill>
            <a:srgbClr val="404040"/>
          </a:solidFill>
          <a:ln w="12700">
            <a:miter lim="400000"/>
          </a:ln>
        </p:spPr>
        <p:txBody>
          <a:bodyPr lIns="45719" rIns="45719" anchor="ctr"/>
          <a:lstStyle/>
          <a:p>
            <a:pPr algn="ctr">
              <a:defRPr>
                <a:solidFill>
                  <a:srgbClr val="FFFFFF"/>
                </a:solidFill>
              </a:defRPr>
            </a:pPr>
          </a:p>
        </p:txBody>
      </p:sp>
      <p:sp>
        <p:nvSpPr>
          <p:cNvPr id="101" name="タイトル 1"/>
          <p:cNvSpPr txBox="1"/>
          <p:nvPr>
            <p:ph type="title"/>
          </p:nvPr>
        </p:nvSpPr>
        <p:spPr>
          <a:xfrm>
            <a:off x="863028" y="1012004"/>
            <a:ext cx="3416160" cy="4795409"/>
          </a:xfrm>
          <a:prstGeom prst="rect">
            <a:avLst/>
          </a:prstGeom>
        </p:spPr>
        <p:txBody>
          <a:bodyPr/>
          <a:lstStyle/>
          <a:p>
            <a:pPr>
              <a:lnSpc>
                <a:spcPct val="150000"/>
              </a:lnSpc>
              <a:defRPr>
                <a:solidFill>
                  <a:srgbClr val="FFFFFF"/>
                </a:solidFill>
              </a:defRPr>
            </a:pPr>
            <a:r>
              <a:t>｢</a:t>
            </a:r>
            <a:r>
              <a:t>SKYS</a:t>
            </a:r>
            <a:r>
              <a:t>｣</a:t>
            </a:r>
            <a:br/>
            <a:r>
              <a:t>メンバーの紹介</a:t>
            </a:r>
          </a:p>
        </p:txBody>
      </p:sp>
      <p:grpSp>
        <p:nvGrpSpPr>
          <p:cNvPr id="108" name="コンテンツ プレースホルダー 2"/>
          <p:cNvGrpSpPr/>
          <p:nvPr/>
        </p:nvGrpSpPr>
        <p:grpSpPr>
          <a:xfrm>
            <a:off x="5194300" y="1661336"/>
            <a:ext cx="6513604" cy="3504601"/>
            <a:chOff x="0" y="0"/>
            <a:chExt cx="6513603" cy="3504599"/>
          </a:xfrm>
        </p:grpSpPr>
        <p:grpSp>
          <p:nvGrpSpPr>
            <p:cNvPr id="104" name="グループ"/>
            <p:cNvGrpSpPr/>
            <p:nvPr/>
          </p:nvGrpSpPr>
          <p:grpSpPr>
            <a:xfrm>
              <a:off x="0" y="0"/>
              <a:ext cx="6513604" cy="1673101"/>
              <a:chOff x="0" y="0"/>
              <a:chExt cx="6513603" cy="1673100"/>
            </a:xfrm>
          </p:grpSpPr>
          <p:sp>
            <p:nvSpPr>
              <p:cNvPr id="102" name="角丸四角形"/>
              <p:cNvSpPr/>
              <p:nvPr/>
            </p:nvSpPr>
            <p:spPr>
              <a:xfrm>
                <a:off x="0" y="0"/>
                <a:ext cx="6513604" cy="1673101"/>
              </a:xfrm>
              <a:prstGeom prst="roundRect">
                <a:avLst>
                  <a:gd name="adj" fmla="val 16667"/>
                </a:avLst>
              </a:prstGeom>
              <a:solidFill>
                <a:schemeClr val="accent5"/>
              </a:solidFill>
              <a:ln w="12700" cap="flat">
                <a:solidFill>
                  <a:srgbClr val="FFFFFF"/>
                </a:solidFill>
                <a:prstDash val="solid"/>
                <a:miter lim="800000"/>
              </a:ln>
              <a:effectLst/>
            </p:spPr>
            <p:txBody>
              <a:bodyPr wrap="square" lIns="45719" tIns="45719" rIns="45719" bIns="45719" numCol="1" anchor="ctr">
                <a:noAutofit/>
              </a:bodyPr>
              <a:lstStyle/>
              <a:p>
                <a:pPr defTabSz="2444750">
                  <a:lnSpc>
                    <a:spcPct val="90000"/>
                  </a:lnSpc>
                  <a:spcBef>
                    <a:spcPts val="1100"/>
                  </a:spcBef>
                  <a:defRPr sz="5500">
                    <a:solidFill>
                      <a:srgbClr val="FFFFFF"/>
                    </a:solidFill>
                  </a:defRPr>
                </a:pPr>
              </a:p>
            </p:txBody>
          </p:sp>
          <p:sp>
            <p:nvSpPr>
              <p:cNvPr id="103" name="s1250133: 越川空"/>
              <p:cNvSpPr txBox="1"/>
              <p:nvPr/>
            </p:nvSpPr>
            <p:spPr>
              <a:xfrm>
                <a:off x="81673" y="220599"/>
                <a:ext cx="6350257" cy="1231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9550" tIns="209550" rIns="209550" bIns="209550" numCol="1" anchor="ctr">
                <a:spAutoFit/>
              </a:bodyPr>
              <a:lstStyle/>
              <a:p>
                <a:pPr defTabSz="2444750">
                  <a:lnSpc>
                    <a:spcPct val="90000"/>
                  </a:lnSpc>
                  <a:spcBef>
                    <a:spcPts val="2300"/>
                  </a:spcBef>
                  <a:defRPr sz="5500">
                    <a:solidFill>
                      <a:srgbClr val="FFFFFF"/>
                    </a:solidFill>
                  </a:defRPr>
                </a:pPr>
                <a:r>
                  <a:t>s1250133: </a:t>
                </a:r>
                <a:r>
                  <a:t>越川空</a:t>
                </a:r>
              </a:p>
            </p:txBody>
          </p:sp>
        </p:grpSp>
        <p:grpSp>
          <p:nvGrpSpPr>
            <p:cNvPr id="107" name="グループ"/>
            <p:cNvGrpSpPr/>
            <p:nvPr/>
          </p:nvGrpSpPr>
          <p:grpSpPr>
            <a:xfrm>
              <a:off x="0" y="1831499"/>
              <a:ext cx="6513604" cy="1673101"/>
              <a:chOff x="0" y="265810"/>
              <a:chExt cx="6513603" cy="1673100"/>
            </a:xfrm>
          </p:grpSpPr>
          <p:sp>
            <p:nvSpPr>
              <p:cNvPr id="105" name="角丸四角形"/>
              <p:cNvSpPr/>
              <p:nvPr/>
            </p:nvSpPr>
            <p:spPr>
              <a:xfrm>
                <a:off x="0" y="265810"/>
                <a:ext cx="6513604" cy="1673101"/>
              </a:xfrm>
              <a:prstGeom prst="roundRect">
                <a:avLst>
                  <a:gd name="adj" fmla="val 16667"/>
                </a:avLst>
              </a:prstGeom>
              <a:solidFill>
                <a:schemeClr val="accent6"/>
              </a:solidFill>
              <a:ln w="12700" cap="flat">
                <a:solidFill>
                  <a:srgbClr val="FFFFFF"/>
                </a:solidFill>
                <a:prstDash val="solid"/>
                <a:miter lim="800000"/>
              </a:ln>
              <a:effectLst/>
            </p:spPr>
            <p:txBody>
              <a:bodyPr wrap="square" lIns="45719" tIns="45719" rIns="45719" bIns="45719" numCol="1" anchor="ctr">
                <a:noAutofit/>
              </a:bodyPr>
              <a:lstStyle/>
              <a:p>
                <a:pPr defTabSz="2444750">
                  <a:lnSpc>
                    <a:spcPct val="90000"/>
                  </a:lnSpc>
                  <a:spcBef>
                    <a:spcPts val="1100"/>
                  </a:spcBef>
                  <a:defRPr sz="5500">
                    <a:solidFill>
                      <a:srgbClr val="FFFFFF"/>
                    </a:solidFill>
                  </a:defRPr>
                </a:pPr>
              </a:p>
            </p:txBody>
          </p:sp>
          <p:sp>
            <p:nvSpPr>
              <p:cNvPr id="106" name="s1250131: 木村魁人"/>
              <p:cNvSpPr txBox="1"/>
              <p:nvPr/>
            </p:nvSpPr>
            <p:spPr>
              <a:xfrm>
                <a:off x="81673" y="499110"/>
                <a:ext cx="6350257" cy="1206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09550" tIns="209550" rIns="209550" bIns="209550" numCol="1" anchor="ctr">
                <a:spAutoFit/>
              </a:bodyPr>
              <a:lstStyle/>
              <a:p>
                <a:pPr defTabSz="2444750">
                  <a:lnSpc>
                    <a:spcPct val="90000"/>
                  </a:lnSpc>
                  <a:spcBef>
                    <a:spcPts val="2300"/>
                  </a:spcBef>
                  <a:defRPr sz="5300">
                    <a:solidFill>
                      <a:srgbClr val="FFFFFF"/>
                    </a:solidFill>
                  </a:defRPr>
                </a:pPr>
                <a:r>
                  <a:t>s1250131: </a:t>
                </a:r>
                <a:r>
                  <a:t>木村魁人</a:t>
                </a:r>
              </a:p>
            </p:txBody>
          </p:sp>
        </p:gr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Freeform: Shape 9"/>
          <p:cNvSpPr/>
          <p:nvPr/>
        </p:nvSpPr>
        <p:spPr>
          <a:xfrm>
            <a:off x="484096" y="470925"/>
            <a:ext cx="4381009" cy="5892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499" y="0"/>
                </a:lnTo>
                <a:lnTo>
                  <a:pt x="20556" y="252"/>
                </a:lnTo>
                <a:lnTo>
                  <a:pt x="20666" y="753"/>
                </a:lnTo>
                <a:lnTo>
                  <a:pt x="20773" y="1257"/>
                </a:lnTo>
                <a:lnTo>
                  <a:pt x="20865" y="1763"/>
                </a:lnTo>
                <a:lnTo>
                  <a:pt x="20958" y="2267"/>
                </a:lnTo>
                <a:lnTo>
                  <a:pt x="21045" y="2773"/>
                </a:lnTo>
                <a:lnTo>
                  <a:pt x="21119" y="3272"/>
                </a:lnTo>
                <a:lnTo>
                  <a:pt x="21189" y="3778"/>
                </a:lnTo>
                <a:lnTo>
                  <a:pt x="21254" y="4282"/>
                </a:lnTo>
                <a:lnTo>
                  <a:pt x="21309" y="4777"/>
                </a:lnTo>
                <a:lnTo>
                  <a:pt x="21365" y="5278"/>
                </a:lnTo>
                <a:lnTo>
                  <a:pt x="21411" y="5773"/>
                </a:lnTo>
                <a:lnTo>
                  <a:pt x="21448" y="6268"/>
                </a:lnTo>
                <a:lnTo>
                  <a:pt x="21486" y="6761"/>
                </a:lnTo>
                <a:lnTo>
                  <a:pt x="21517" y="7249"/>
                </a:lnTo>
                <a:lnTo>
                  <a:pt x="21540" y="7733"/>
                </a:lnTo>
                <a:lnTo>
                  <a:pt x="21559" y="8217"/>
                </a:lnTo>
                <a:lnTo>
                  <a:pt x="21578" y="8696"/>
                </a:lnTo>
                <a:lnTo>
                  <a:pt x="21586" y="9169"/>
                </a:lnTo>
                <a:lnTo>
                  <a:pt x="21595" y="9641"/>
                </a:lnTo>
                <a:lnTo>
                  <a:pt x="21600" y="10107"/>
                </a:lnTo>
                <a:lnTo>
                  <a:pt x="21595" y="10569"/>
                </a:lnTo>
                <a:lnTo>
                  <a:pt x="21595" y="11026"/>
                </a:lnTo>
                <a:lnTo>
                  <a:pt x="21586" y="11479"/>
                </a:lnTo>
                <a:lnTo>
                  <a:pt x="21572" y="11923"/>
                </a:lnTo>
                <a:lnTo>
                  <a:pt x="21559" y="12362"/>
                </a:lnTo>
                <a:lnTo>
                  <a:pt x="21544" y="12793"/>
                </a:lnTo>
                <a:lnTo>
                  <a:pt x="21522" y="13221"/>
                </a:lnTo>
                <a:lnTo>
                  <a:pt x="21498" y="13643"/>
                </a:lnTo>
                <a:lnTo>
                  <a:pt x="21476" y="14055"/>
                </a:lnTo>
                <a:lnTo>
                  <a:pt x="21415" y="14861"/>
                </a:lnTo>
                <a:lnTo>
                  <a:pt x="21350" y="15633"/>
                </a:lnTo>
                <a:lnTo>
                  <a:pt x="21282" y="16374"/>
                </a:lnTo>
                <a:lnTo>
                  <a:pt x="21207" y="17076"/>
                </a:lnTo>
                <a:lnTo>
                  <a:pt x="21129" y="17746"/>
                </a:lnTo>
                <a:lnTo>
                  <a:pt x="21045" y="18367"/>
                </a:lnTo>
                <a:lnTo>
                  <a:pt x="20962" y="18951"/>
                </a:lnTo>
                <a:lnTo>
                  <a:pt x="20879" y="19488"/>
                </a:lnTo>
                <a:lnTo>
                  <a:pt x="20801" y="19981"/>
                </a:lnTo>
                <a:lnTo>
                  <a:pt x="20727" y="20418"/>
                </a:lnTo>
                <a:lnTo>
                  <a:pt x="20657" y="20813"/>
                </a:lnTo>
                <a:lnTo>
                  <a:pt x="20598" y="21146"/>
                </a:lnTo>
                <a:lnTo>
                  <a:pt x="20542" y="21425"/>
                </a:lnTo>
                <a:lnTo>
                  <a:pt x="20506" y="21600"/>
                </a:lnTo>
                <a:lnTo>
                  <a:pt x="0" y="21600"/>
                </a:lnTo>
                <a:close/>
              </a:path>
            </a:pathLst>
          </a:custGeom>
          <a:solidFill>
            <a:srgbClr val="404040"/>
          </a:solidFill>
          <a:ln w="12700">
            <a:miter lim="400000"/>
          </a:ln>
        </p:spPr>
        <p:txBody>
          <a:bodyPr lIns="45719" rIns="45719" anchor="ctr"/>
          <a:lstStyle/>
          <a:p>
            <a:pPr algn="ctr">
              <a:defRPr>
                <a:solidFill>
                  <a:srgbClr val="FFFFFF"/>
                </a:solidFill>
              </a:defRPr>
            </a:pPr>
          </a:p>
        </p:txBody>
      </p:sp>
      <p:sp>
        <p:nvSpPr>
          <p:cNvPr id="113" name="タイトル 1"/>
          <p:cNvSpPr txBox="1"/>
          <p:nvPr>
            <p:ph type="title"/>
          </p:nvPr>
        </p:nvSpPr>
        <p:spPr>
          <a:xfrm>
            <a:off x="863028" y="1012004"/>
            <a:ext cx="3416160" cy="4795409"/>
          </a:xfrm>
          <a:prstGeom prst="rect">
            <a:avLst/>
          </a:prstGeom>
        </p:spPr>
        <p:txBody>
          <a:bodyPr/>
          <a:lstStyle/>
          <a:p>
            <a:pPr>
              <a:lnSpc>
                <a:spcPct val="150000"/>
              </a:lnSpc>
              <a:defRPr>
                <a:solidFill>
                  <a:srgbClr val="FFFFFF"/>
                </a:solidFill>
              </a:defRPr>
            </a:pPr>
            <a:r>
              <a:t>開発環境</a:t>
            </a:r>
            <a:br/>
            <a:r>
              <a:t>言語</a:t>
            </a:r>
            <a:br/>
            <a:r>
              <a:t>ツール</a:t>
            </a:r>
          </a:p>
        </p:txBody>
      </p:sp>
      <p:grpSp>
        <p:nvGrpSpPr>
          <p:cNvPr id="123" name="コンテンツ プレースホルダー 2"/>
          <p:cNvGrpSpPr/>
          <p:nvPr/>
        </p:nvGrpSpPr>
        <p:grpSpPr>
          <a:xfrm>
            <a:off x="5241102" y="116425"/>
            <a:ext cx="6513604" cy="6227829"/>
            <a:chOff x="0" y="378256"/>
            <a:chExt cx="6513603" cy="6227828"/>
          </a:xfrm>
        </p:grpSpPr>
        <p:sp>
          <p:nvSpPr>
            <p:cNvPr id="114" name="正方形"/>
            <p:cNvSpPr/>
            <p:nvPr/>
          </p:nvSpPr>
          <p:spPr>
            <a:xfrm>
              <a:off x="508544" y="378256"/>
              <a:ext cx="924627" cy="924627"/>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115" name="角丸四角形"/>
            <p:cNvSpPr/>
            <p:nvPr/>
          </p:nvSpPr>
          <p:spPr>
            <a:xfrm>
              <a:off x="0" y="666325"/>
              <a:ext cx="6513604" cy="1681140"/>
            </a:xfrm>
            <a:prstGeom prst="roundRect">
              <a:avLst>
                <a:gd name="adj" fmla="val 10000"/>
              </a:avLst>
            </a:prstGeom>
            <a:solidFill>
              <a:schemeClr val="accent3"/>
            </a:solid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116" name="正方形"/>
            <p:cNvSpPr/>
            <p:nvPr/>
          </p:nvSpPr>
          <p:spPr>
            <a:xfrm>
              <a:off x="508544" y="2479681"/>
              <a:ext cx="924627" cy="924627"/>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117" name="言語: Python 3.7.2"/>
            <p:cNvSpPr txBox="1"/>
            <p:nvPr/>
          </p:nvSpPr>
          <p:spPr>
            <a:xfrm>
              <a:off x="1497215" y="1144823"/>
              <a:ext cx="4571888" cy="7241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7920" tIns="177920" rIns="177920" bIns="177920" numCol="1" anchor="ctr">
              <a:spAutoFit/>
            </a:bodyPr>
            <a:lstStyle/>
            <a:p>
              <a:pPr defTabSz="1111250">
                <a:lnSpc>
                  <a:spcPct val="90000"/>
                </a:lnSpc>
                <a:spcBef>
                  <a:spcPts val="1000"/>
                </a:spcBef>
                <a:defRPr sz="2500"/>
              </a:pPr>
              <a:r>
                <a:t>言語</a:t>
              </a:r>
              <a:r>
                <a:t>: Python 3.7.2</a:t>
              </a:r>
            </a:p>
          </p:txBody>
        </p:sp>
        <p:sp>
          <p:nvSpPr>
            <p:cNvPr id="118" name="角丸四角形"/>
            <p:cNvSpPr/>
            <p:nvPr/>
          </p:nvSpPr>
          <p:spPr>
            <a:xfrm>
              <a:off x="0" y="2843948"/>
              <a:ext cx="6513604" cy="1681141"/>
            </a:xfrm>
            <a:prstGeom prst="roundRect">
              <a:avLst>
                <a:gd name="adj" fmla="val 10000"/>
              </a:avLst>
            </a:prstGeom>
            <a:solidFill>
              <a:schemeClr val="accent4"/>
            </a:solid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119" name="正方形"/>
            <p:cNvSpPr/>
            <p:nvPr/>
          </p:nvSpPr>
          <p:spPr>
            <a:xfrm>
              <a:off x="508544" y="4581105"/>
              <a:ext cx="924627" cy="924627"/>
            </a:xfrm>
            <a:prstGeom prst="rect">
              <a:avLst/>
            </a:pr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defTabSz="914400">
                <a:lnSpc>
                  <a:spcPct val="90000"/>
                </a:lnSpc>
                <a:spcBef>
                  <a:spcPts val="1000"/>
                </a:spcBef>
                <a:defRPr sz="2800"/>
              </a:pPr>
            </a:p>
          </p:txBody>
        </p:sp>
        <p:sp>
          <p:nvSpPr>
            <p:cNvPr id="120" name="管理: Github"/>
            <p:cNvSpPr txBox="1"/>
            <p:nvPr/>
          </p:nvSpPr>
          <p:spPr>
            <a:xfrm>
              <a:off x="1624215" y="3322447"/>
              <a:ext cx="4571888" cy="7241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7920" tIns="177920" rIns="177920" bIns="177920" numCol="1" anchor="ctr">
              <a:spAutoFit/>
            </a:bodyPr>
            <a:lstStyle/>
            <a:p>
              <a:pPr defTabSz="1111250">
                <a:lnSpc>
                  <a:spcPct val="90000"/>
                </a:lnSpc>
                <a:spcBef>
                  <a:spcPts val="1000"/>
                </a:spcBef>
                <a:defRPr sz="2500"/>
              </a:pPr>
              <a:r>
                <a:t>管理</a:t>
              </a:r>
              <a:r>
                <a:t>: Github</a:t>
              </a:r>
            </a:p>
          </p:txBody>
        </p:sp>
        <p:sp>
          <p:nvSpPr>
            <p:cNvPr id="121" name="角丸四角形"/>
            <p:cNvSpPr/>
            <p:nvPr/>
          </p:nvSpPr>
          <p:spPr>
            <a:xfrm>
              <a:off x="-1" y="4924945"/>
              <a:ext cx="6513605" cy="1681140"/>
            </a:xfrm>
            <a:prstGeom prst="roundRect">
              <a:avLst>
                <a:gd name="adj" fmla="val 10000"/>
              </a:avLst>
            </a:prstGeom>
            <a:solidFill>
              <a:schemeClr val="accent2"/>
            </a:solidFill>
            <a:ln w="12700" cap="flat">
              <a:solidFill>
                <a:srgbClr val="658D32"/>
              </a:solidFill>
              <a:prstDash val="solid"/>
              <a:miter lim="800000"/>
            </a:ln>
            <a:effectLst/>
          </p:spPr>
          <p:txBody>
            <a:bodyPr wrap="square" lIns="45719" tIns="45719" rIns="45719" bIns="45719" numCol="1" anchor="t">
              <a:noAutofit/>
            </a:bodyPr>
            <a:lstStyle/>
            <a:p>
              <a:pPr>
                <a:defRPr>
                  <a:solidFill>
                    <a:srgbClr val="FFFFFF"/>
                  </a:solidFill>
                </a:defRPr>
              </a:pPr>
            </a:p>
          </p:txBody>
        </p:sp>
        <p:sp>
          <p:nvSpPr>
            <p:cNvPr id="122" name="エディタ,debugger: Atom"/>
            <p:cNvSpPr txBox="1"/>
            <p:nvPr/>
          </p:nvSpPr>
          <p:spPr>
            <a:xfrm>
              <a:off x="1624215" y="5493721"/>
              <a:ext cx="4571888" cy="7368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7920" tIns="177920" rIns="177920" bIns="177920" numCol="1" anchor="ctr">
              <a:spAutoFit/>
            </a:bodyPr>
            <a:lstStyle/>
            <a:p>
              <a:pPr defTabSz="1111250">
                <a:lnSpc>
                  <a:spcPct val="90000"/>
                </a:lnSpc>
                <a:spcBef>
                  <a:spcPts val="1000"/>
                </a:spcBef>
                <a:defRPr sz="2500"/>
              </a:pPr>
              <a:r>
                <a:t>エディタ,debugger</a:t>
              </a:r>
              <a:r>
                <a:t>: Atom</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Freeform: Shape 9"/>
          <p:cNvSpPr/>
          <p:nvPr/>
        </p:nvSpPr>
        <p:spPr>
          <a:xfrm>
            <a:off x="484096" y="470925"/>
            <a:ext cx="4381009" cy="5892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499" y="0"/>
                </a:lnTo>
                <a:lnTo>
                  <a:pt x="20556" y="252"/>
                </a:lnTo>
                <a:lnTo>
                  <a:pt x="20666" y="753"/>
                </a:lnTo>
                <a:lnTo>
                  <a:pt x="20773" y="1257"/>
                </a:lnTo>
                <a:lnTo>
                  <a:pt x="20865" y="1763"/>
                </a:lnTo>
                <a:lnTo>
                  <a:pt x="20958" y="2267"/>
                </a:lnTo>
                <a:lnTo>
                  <a:pt x="21045" y="2773"/>
                </a:lnTo>
                <a:lnTo>
                  <a:pt x="21119" y="3272"/>
                </a:lnTo>
                <a:lnTo>
                  <a:pt x="21189" y="3778"/>
                </a:lnTo>
                <a:lnTo>
                  <a:pt x="21254" y="4282"/>
                </a:lnTo>
                <a:lnTo>
                  <a:pt x="21309" y="4777"/>
                </a:lnTo>
                <a:lnTo>
                  <a:pt x="21365" y="5278"/>
                </a:lnTo>
                <a:lnTo>
                  <a:pt x="21411" y="5773"/>
                </a:lnTo>
                <a:lnTo>
                  <a:pt x="21448" y="6268"/>
                </a:lnTo>
                <a:lnTo>
                  <a:pt x="21486" y="6761"/>
                </a:lnTo>
                <a:lnTo>
                  <a:pt x="21517" y="7249"/>
                </a:lnTo>
                <a:lnTo>
                  <a:pt x="21540" y="7733"/>
                </a:lnTo>
                <a:lnTo>
                  <a:pt x="21559" y="8217"/>
                </a:lnTo>
                <a:lnTo>
                  <a:pt x="21578" y="8696"/>
                </a:lnTo>
                <a:lnTo>
                  <a:pt x="21586" y="9169"/>
                </a:lnTo>
                <a:lnTo>
                  <a:pt x="21595" y="9641"/>
                </a:lnTo>
                <a:lnTo>
                  <a:pt x="21600" y="10107"/>
                </a:lnTo>
                <a:lnTo>
                  <a:pt x="21595" y="10569"/>
                </a:lnTo>
                <a:lnTo>
                  <a:pt x="21595" y="11026"/>
                </a:lnTo>
                <a:lnTo>
                  <a:pt x="21586" y="11479"/>
                </a:lnTo>
                <a:lnTo>
                  <a:pt x="21572" y="11923"/>
                </a:lnTo>
                <a:lnTo>
                  <a:pt x="21559" y="12362"/>
                </a:lnTo>
                <a:lnTo>
                  <a:pt x="21544" y="12793"/>
                </a:lnTo>
                <a:lnTo>
                  <a:pt x="21522" y="13221"/>
                </a:lnTo>
                <a:lnTo>
                  <a:pt x="21498" y="13643"/>
                </a:lnTo>
                <a:lnTo>
                  <a:pt x="21476" y="14055"/>
                </a:lnTo>
                <a:lnTo>
                  <a:pt x="21415" y="14861"/>
                </a:lnTo>
                <a:lnTo>
                  <a:pt x="21350" y="15633"/>
                </a:lnTo>
                <a:lnTo>
                  <a:pt x="21282" y="16374"/>
                </a:lnTo>
                <a:lnTo>
                  <a:pt x="21207" y="17076"/>
                </a:lnTo>
                <a:lnTo>
                  <a:pt x="21129" y="17746"/>
                </a:lnTo>
                <a:lnTo>
                  <a:pt x="21045" y="18367"/>
                </a:lnTo>
                <a:lnTo>
                  <a:pt x="20962" y="18951"/>
                </a:lnTo>
                <a:lnTo>
                  <a:pt x="20879" y="19488"/>
                </a:lnTo>
                <a:lnTo>
                  <a:pt x="20801" y="19981"/>
                </a:lnTo>
                <a:lnTo>
                  <a:pt x="20727" y="20418"/>
                </a:lnTo>
                <a:lnTo>
                  <a:pt x="20657" y="20813"/>
                </a:lnTo>
                <a:lnTo>
                  <a:pt x="20598" y="21146"/>
                </a:lnTo>
                <a:lnTo>
                  <a:pt x="20542" y="21425"/>
                </a:lnTo>
                <a:lnTo>
                  <a:pt x="20506" y="21600"/>
                </a:lnTo>
                <a:lnTo>
                  <a:pt x="0" y="21600"/>
                </a:lnTo>
                <a:close/>
              </a:path>
            </a:pathLst>
          </a:custGeom>
          <a:solidFill>
            <a:srgbClr val="404040"/>
          </a:solidFill>
          <a:ln w="12700">
            <a:miter lim="400000"/>
          </a:ln>
        </p:spPr>
        <p:txBody>
          <a:bodyPr lIns="45719" rIns="45719" anchor="ctr"/>
          <a:lstStyle/>
          <a:p>
            <a:pPr algn="ctr">
              <a:defRPr>
                <a:solidFill>
                  <a:srgbClr val="FFFFFF"/>
                </a:solidFill>
              </a:defRPr>
            </a:pPr>
          </a:p>
        </p:txBody>
      </p:sp>
      <p:sp>
        <p:nvSpPr>
          <p:cNvPr id="128" name="タイトル 1"/>
          <p:cNvSpPr txBox="1"/>
          <p:nvPr>
            <p:ph type="title"/>
          </p:nvPr>
        </p:nvSpPr>
        <p:spPr>
          <a:xfrm>
            <a:off x="863028" y="1012004"/>
            <a:ext cx="3416160" cy="4795409"/>
          </a:xfrm>
          <a:prstGeom prst="rect">
            <a:avLst/>
          </a:prstGeom>
        </p:spPr>
        <p:txBody>
          <a:bodyPr/>
          <a:lstStyle>
            <a:lvl1pPr>
              <a:defRPr>
                <a:solidFill>
                  <a:srgbClr val="FFFFFF"/>
                </a:solidFill>
              </a:defRPr>
            </a:lvl1pPr>
          </a:lstStyle>
          <a:p>
            <a:pPr/>
            <a:r>
              <a:t>進捗状況</a:t>
            </a:r>
          </a:p>
        </p:txBody>
      </p:sp>
      <p:grpSp>
        <p:nvGrpSpPr>
          <p:cNvPr id="141" name="コンテンツ プレースホルダー 2"/>
          <p:cNvGrpSpPr/>
          <p:nvPr/>
        </p:nvGrpSpPr>
        <p:grpSpPr>
          <a:xfrm>
            <a:off x="5194300" y="1523997"/>
            <a:ext cx="6513604" cy="3779280"/>
            <a:chOff x="0" y="0"/>
            <a:chExt cx="6513603" cy="3779279"/>
          </a:xfrm>
        </p:grpSpPr>
        <p:grpSp>
          <p:nvGrpSpPr>
            <p:cNvPr id="131" name="グループ"/>
            <p:cNvGrpSpPr/>
            <p:nvPr/>
          </p:nvGrpSpPr>
          <p:grpSpPr>
            <a:xfrm>
              <a:off x="0" y="0"/>
              <a:ext cx="6513604" cy="882180"/>
              <a:chOff x="0" y="0"/>
              <a:chExt cx="6513603" cy="882179"/>
            </a:xfrm>
          </p:grpSpPr>
          <p:sp>
            <p:nvSpPr>
              <p:cNvPr id="129" name="角丸四角形"/>
              <p:cNvSpPr/>
              <p:nvPr/>
            </p:nvSpPr>
            <p:spPr>
              <a:xfrm>
                <a:off x="0" y="0"/>
                <a:ext cx="6513604" cy="882180"/>
              </a:xfrm>
              <a:prstGeom prst="roundRect">
                <a:avLst>
                  <a:gd name="adj" fmla="val 16667"/>
                </a:avLst>
              </a:prstGeom>
              <a:solidFill>
                <a:schemeClr val="accent2"/>
              </a:solidFill>
              <a:ln w="12700" cap="flat">
                <a:solidFill>
                  <a:srgbClr val="FFFFFF"/>
                </a:solidFill>
                <a:prstDash val="solid"/>
                <a:miter lim="800000"/>
              </a:ln>
              <a:effectLst/>
            </p:spPr>
            <p:txBody>
              <a:bodyPr wrap="square" lIns="45719" tIns="45719" rIns="45719" bIns="45719" numCol="1" anchor="ctr">
                <a:noAutofit/>
              </a:bodyPr>
              <a:lstStyle/>
              <a:p>
                <a:pPr defTabSz="1289050">
                  <a:lnSpc>
                    <a:spcPct val="90000"/>
                  </a:lnSpc>
                  <a:spcBef>
                    <a:spcPts val="1100"/>
                  </a:spcBef>
                  <a:defRPr sz="2900">
                    <a:solidFill>
                      <a:srgbClr val="FFFFFF"/>
                    </a:solidFill>
                  </a:defRPr>
                </a:pPr>
              </a:p>
            </p:txBody>
          </p:sp>
          <p:sp>
            <p:nvSpPr>
              <p:cNvPr id="130" name="Phase1: 完成"/>
              <p:cNvSpPr txBox="1"/>
              <p:nvPr/>
            </p:nvSpPr>
            <p:spPr>
              <a:xfrm>
                <a:off x="43063" y="121049"/>
                <a:ext cx="6427477" cy="6400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0489" tIns="110489" rIns="110489" bIns="110489" numCol="1" anchor="ctr">
                <a:spAutoFit/>
              </a:bodyPr>
              <a:lstStyle/>
              <a:p>
                <a:pPr defTabSz="1289050">
                  <a:lnSpc>
                    <a:spcPct val="90000"/>
                  </a:lnSpc>
                  <a:spcBef>
                    <a:spcPts val="1200"/>
                  </a:spcBef>
                  <a:defRPr sz="2900">
                    <a:solidFill>
                      <a:srgbClr val="FFFFFF"/>
                    </a:solidFill>
                  </a:defRPr>
                </a:pPr>
                <a:r>
                  <a:t>Phase1: </a:t>
                </a:r>
                <a:r>
                  <a:t>完成</a:t>
                </a:r>
              </a:p>
            </p:txBody>
          </p:sp>
        </p:grpSp>
        <p:grpSp>
          <p:nvGrpSpPr>
            <p:cNvPr id="134" name="グループ"/>
            <p:cNvGrpSpPr/>
            <p:nvPr/>
          </p:nvGrpSpPr>
          <p:grpSpPr>
            <a:xfrm>
              <a:off x="0" y="965700"/>
              <a:ext cx="6513604" cy="882181"/>
              <a:chOff x="0" y="0"/>
              <a:chExt cx="6513603" cy="882179"/>
            </a:xfrm>
          </p:grpSpPr>
          <p:sp>
            <p:nvSpPr>
              <p:cNvPr id="132" name="角丸四角形"/>
              <p:cNvSpPr/>
              <p:nvPr/>
            </p:nvSpPr>
            <p:spPr>
              <a:xfrm>
                <a:off x="0" y="0"/>
                <a:ext cx="6513604" cy="882180"/>
              </a:xfrm>
              <a:prstGeom prst="roundRect">
                <a:avLst>
                  <a:gd name="adj" fmla="val 16667"/>
                </a:avLst>
              </a:prstGeom>
              <a:solidFill>
                <a:schemeClr val="accent3"/>
              </a:solidFill>
              <a:ln w="12700" cap="flat">
                <a:solidFill>
                  <a:srgbClr val="FFFFFF"/>
                </a:solidFill>
                <a:prstDash val="solid"/>
                <a:miter lim="800000"/>
              </a:ln>
              <a:effectLst/>
            </p:spPr>
            <p:txBody>
              <a:bodyPr wrap="square" lIns="45719" tIns="45719" rIns="45719" bIns="45719" numCol="1" anchor="ctr">
                <a:noAutofit/>
              </a:bodyPr>
              <a:lstStyle/>
              <a:p>
                <a:pPr defTabSz="1289050">
                  <a:lnSpc>
                    <a:spcPct val="90000"/>
                  </a:lnSpc>
                  <a:spcBef>
                    <a:spcPts val="1100"/>
                  </a:spcBef>
                  <a:defRPr sz="2800">
                    <a:solidFill>
                      <a:srgbClr val="FFFFFF"/>
                    </a:solidFill>
                  </a:defRPr>
                </a:pPr>
              </a:p>
            </p:txBody>
          </p:sp>
          <p:sp>
            <p:nvSpPr>
              <p:cNvPr id="133" name="Phase2: 未完成(小課題7まで完成)"/>
              <p:cNvSpPr txBox="1"/>
              <p:nvPr/>
            </p:nvSpPr>
            <p:spPr>
              <a:xfrm>
                <a:off x="43063" y="121049"/>
                <a:ext cx="6427477" cy="6400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0489" tIns="110489" rIns="110489" bIns="110489" numCol="1" anchor="ctr">
                <a:spAutoFit/>
              </a:bodyPr>
              <a:lstStyle/>
              <a:p>
                <a:pPr defTabSz="1289050">
                  <a:lnSpc>
                    <a:spcPct val="90000"/>
                  </a:lnSpc>
                  <a:spcBef>
                    <a:spcPts val="1200"/>
                  </a:spcBef>
                  <a:defRPr sz="2900">
                    <a:solidFill>
                      <a:srgbClr val="FFFFFF"/>
                    </a:solidFill>
                  </a:defRPr>
                </a:pPr>
                <a:r>
                  <a:t>Phase2: </a:t>
                </a:r>
                <a:r>
                  <a:t>未完成</a:t>
                </a:r>
                <a:r>
                  <a:t>(</a:t>
                </a:r>
                <a:r>
                  <a:t>小課題</a:t>
                </a:r>
                <a:r>
                  <a:t>7</a:t>
                </a:r>
                <a:r>
                  <a:t>まで完成</a:t>
                </a:r>
                <a:r>
                  <a:t>)</a:t>
                </a:r>
              </a:p>
            </p:txBody>
          </p:sp>
        </p:grpSp>
        <p:grpSp>
          <p:nvGrpSpPr>
            <p:cNvPr id="137" name="グループ"/>
            <p:cNvGrpSpPr/>
            <p:nvPr/>
          </p:nvGrpSpPr>
          <p:grpSpPr>
            <a:xfrm>
              <a:off x="0" y="1931399"/>
              <a:ext cx="6513604" cy="882181"/>
              <a:chOff x="0" y="0"/>
              <a:chExt cx="6513603" cy="882179"/>
            </a:xfrm>
          </p:grpSpPr>
          <p:sp>
            <p:nvSpPr>
              <p:cNvPr id="135" name="角丸四角形"/>
              <p:cNvSpPr/>
              <p:nvPr/>
            </p:nvSpPr>
            <p:spPr>
              <a:xfrm>
                <a:off x="0" y="0"/>
                <a:ext cx="6513604" cy="882180"/>
              </a:xfrm>
              <a:prstGeom prst="roundRect">
                <a:avLst>
                  <a:gd name="adj" fmla="val 16667"/>
                </a:avLst>
              </a:prstGeom>
              <a:solidFill>
                <a:schemeClr val="accent4"/>
              </a:solidFill>
              <a:ln w="12700" cap="flat">
                <a:solidFill>
                  <a:srgbClr val="FFFFFF"/>
                </a:solidFill>
                <a:prstDash val="solid"/>
                <a:miter lim="800000"/>
              </a:ln>
              <a:effectLst/>
            </p:spPr>
            <p:txBody>
              <a:bodyPr wrap="square" lIns="45719" tIns="45719" rIns="45719" bIns="45719" numCol="1" anchor="ctr">
                <a:noAutofit/>
              </a:bodyPr>
              <a:lstStyle/>
              <a:p>
                <a:pPr defTabSz="1289050">
                  <a:lnSpc>
                    <a:spcPct val="90000"/>
                  </a:lnSpc>
                  <a:spcBef>
                    <a:spcPts val="1100"/>
                  </a:spcBef>
                  <a:defRPr sz="2900">
                    <a:solidFill>
                      <a:srgbClr val="FFFFFF"/>
                    </a:solidFill>
                  </a:defRPr>
                </a:pPr>
              </a:p>
            </p:txBody>
          </p:sp>
          <p:sp>
            <p:nvSpPr>
              <p:cNvPr id="136" name="ドキュメント: 実装完了部分まで完成"/>
              <p:cNvSpPr txBox="1"/>
              <p:nvPr/>
            </p:nvSpPr>
            <p:spPr>
              <a:xfrm>
                <a:off x="43063" y="121049"/>
                <a:ext cx="6427477" cy="6400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0489" tIns="110489" rIns="110489" bIns="110489" numCol="1" anchor="ctr">
                <a:spAutoFit/>
              </a:bodyPr>
              <a:lstStyle/>
              <a:p>
                <a:pPr defTabSz="1289050">
                  <a:lnSpc>
                    <a:spcPct val="90000"/>
                  </a:lnSpc>
                  <a:spcBef>
                    <a:spcPts val="1200"/>
                  </a:spcBef>
                  <a:defRPr sz="2900">
                    <a:solidFill>
                      <a:srgbClr val="FFFFFF"/>
                    </a:solidFill>
                  </a:defRPr>
                </a:pPr>
                <a:r>
                  <a:t>ドキュメント</a:t>
                </a:r>
                <a:r>
                  <a:t>: </a:t>
                </a:r>
                <a:r>
                  <a:t>実装完了部分まで完成</a:t>
                </a:r>
              </a:p>
            </p:txBody>
          </p:sp>
        </p:grpSp>
        <p:grpSp>
          <p:nvGrpSpPr>
            <p:cNvPr id="140" name="グループ"/>
            <p:cNvGrpSpPr/>
            <p:nvPr/>
          </p:nvGrpSpPr>
          <p:grpSpPr>
            <a:xfrm>
              <a:off x="0" y="2897099"/>
              <a:ext cx="6513604" cy="882181"/>
              <a:chOff x="0" y="0"/>
              <a:chExt cx="6513603" cy="882179"/>
            </a:xfrm>
          </p:grpSpPr>
          <p:sp>
            <p:nvSpPr>
              <p:cNvPr id="138" name="角丸四角形"/>
              <p:cNvSpPr/>
              <p:nvPr/>
            </p:nvSpPr>
            <p:spPr>
              <a:xfrm>
                <a:off x="0" y="0"/>
                <a:ext cx="6513604" cy="882180"/>
              </a:xfrm>
              <a:prstGeom prst="roundRect">
                <a:avLst>
                  <a:gd name="adj" fmla="val 16667"/>
                </a:avLst>
              </a:prstGeom>
              <a:solidFill>
                <a:schemeClr val="accent5"/>
              </a:solidFill>
              <a:ln w="12700" cap="flat">
                <a:solidFill>
                  <a:srgbClr val="FFFFFF"/>
                </a:solidFill>
                <a:prstDash val="solid"/>
                <a:miter lim="800000"/>
              </a:ln>
              <a:effectLst/>
            </p:spPr>
            <p:txBody>
              <a:bodyPr wrap="square" lIns="45719" tIns="45719" rIns="45719" bIns="45719" numCol="1" anchor="ctr">
                <a:noAutofit/>
              </a:bodyPr>
              <a:lstStyle/>
              <a:p>
                <a:pPr defTabSz="1289050">
                  <a:lnSpc>
                    <a:spcPct val="90000"/>
                  </a:lnSpc>
                  <a:spcBef>
                    <a:spcPts val="1100"/>
                  </a:spcBef>
                  <a:defRPr sz="2900">
                    <a:solidFill>
                      <a:srgbClr val="FFFFFF"/>
                    </a:solidFill>
                  </a:defRPr>
                </a:pPr>
              </a:p>
            </p:txBody>
          </p:sp>
          <p:sp>
            <p:nvSpPr>
              <p:cNvPr id="139" name="テストデータ: 完成"/>
              <p:cNvSpPr txBox="1"/>
              <p:nvPr/>
            </p:nvSpPr>
            <p:spPr>
              <a:xfrm>
                <a:off x="43063" y="121050"/>
                <a:ext cx="6427477" cy="6400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10489" tIns="110489" rIns="110489" bIns="110489" numCol="1" anchor="ctr">
                <a:spAutoFit/>
              </a:bodyPr>
              <a:lstStyle/>
              <a:p>
                <a:pPr defTabSz="1289050">
                  <a:lnSpc>
                    <a:spcPct val="90000"/>
                  </a:lnSpc>
                  <a:spcBef>
                    <a:spcPts val="1200"/>
                  </a:spcBef>
                  <a:defRPr sz="2900">
                    <a:solidFill>
                      <a:srgbClr val="FFFFFF"/>
                    </a:solidFill>
                  </a:defRPr>
                </a:pPr>
                <a:r>
                  <a:t>テストデータ</a:t>
                </a:r>
                <a:r>
                  <a:t>: </a:t>
                </a:r>
                <a:r>
                  <a:t>完成</a:t>
                </a:r>
              </a:p>
            </p:txBody>
          </p:sp>
        </p:gr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タイトル 1"/>
          <p:cNvSpPr txBox="1"/>
          <p:nvPr>
            <p:ph type="title"/>
          </p:nvPr>
        </p:nvSpPr>
        <p:spPr>
          <a:xfrm>
            <a:off x="203200" y="365125"/>
            <a:ext cx="3405734" cy="6127750"/>
          </a:xfrm>
          <a:prstGeom prst="rect">
            <a:avLst/>
          </a:prstGeom>
          <a:solidFill>
            <a:srgbClr val="404040"/>
          </a:solidFill>
        </p:spPr>
        <p:txBody>
          <a:bodyPr/>
          <a:lstStyle>
            <a:lvl1pPr algn="ctr" defTabSz="457200">
              <a:lnSpc>
                <a:spcPct val="100000"/>
              </a:lnSpc>
              <a:defRPr sz="4000">
                <a:solidFill>
                  <a:srgbClr val="FFFFFF"/>
                </a:solidFill>
                <a:latin typeface="Calibri"/>
                <a:ea typeface="Calibri"/>
                <a:cs typeface="Calibri"/>
                <a:sym typeface="Calibri"/>
              </a:defRPr>
            </a:lvl1pPr>
          </a:lstStyle>
          <a:p>
            <a:pPr/>
            <a:r>
              <a:t>クラス図</a:t>
            </a:r>
          </a:p>
        </p:txBody>
      </p:sp>
      <p:sp>
        <p:nvSpPr>
          <p:cNvPr id="146" name="コンテンツ プレースホルダー 2"/>
          <p:cNvSpPr txBox="1"/>
          <p:nvPr>
            <p:ph type="body" sz="quarter" idx="1"/>
          </p:nvPr>
        </p:nvSpPr>
        <p:spPr>
          <a:xfrm>
            <a:off x="4152683" y="680402"/>
            <a:ext cx="7373740" cy="901603"/>
          </a:xfrm>
          <a:prstGeom prst="rect">
            <a:avLst/>
          </a:prstGeom>
          <a:solidFill>
            <a:schemeClr val="accent2"/>
          </a:solidFill>
          <a:ln>
            <a:solidFill>
              <a:srgbClr val="658D32"/>
            </a:solidFill>
            <a:miter lim="800000"/>
          </a:ln>
        </p:spPr>
        <p:txBody>
          <a:bodyPr anchor="ctr"/>
          <a:lstStyle>
            <a:lvl1pPr marL="0" indent="0" algn="ctr" defTabSz="457200">
              <a:lnSpc>
                <a:spcPct val="100000"/>
              </a:lnSpc>
              <a:spcBef>
                <a:spcPts val="0"/>
              </a:spcBef>
              <a:buSzTx/>
              <a:buFontTx/>
              <a:buNone/>
              <a:defRPr sz="2300">
                <a:solidFill>
                  <a:srgbClr val="FFFFFF"/>
                </a:solidFill>
              </a:defRPr>
            </a:lvl1pPr>
          </a:lstStyle>
          <a:p>
            <a:pPr/>
            <a:r>
              <a:t>Managerクラス</a:t>
            </a:r>
          </a:p>
        </p:txBody>
      </p:sp>
      <p:pic>
        <p:nvPicPr>
          <p:cNvPr id="147" name="スクリーンショット 2019-06-19 4.26.48.png" descr="スクリーンショット 2019-06-19 4.26.48.png"/>
          <p:cNvPicPr>
            <a:picLocks noChangeAspect="1"/>
          </p:cNvPicPr>
          <p:nvPr/>
        </p:nvPicPr>
        <p:blipFill>
          <a:blip r:embed="rId3">
            <a:extLst/>
          </a:blip>
          <a:stretch>
            <a:fillRect/>
          </a:stretch>
        </p:blipFill>
        <p:spPr>
          <a:xfrm>
            <a:off x="3848943" y="2009465"/>
            <a:ext cx="7981221" cy="380723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pointクラス"/>
          <p:cNvSpPr txBox="1"/>
          <p:nvPr/>
        </p:nvSpPr>
        <p:spPr>
          <a:xfrm>
            <a:off x="485495" y="968110"/>
            <a:ext cx="2705101" cy="370841"/>
          </a:xfrm>
          <a:prstGeom prst="rect">
            <a:avLst/>
          </a:prstGeom>
          <a:solidFill>
            <a:schemeClr val="accent2"/>
          </a:solidFill>
          <a:ln w="12700">
            <a:solidFill>
              <a:srgbClr val="658D32"/>
            </a:solidFill>
            <a:miter/>
          </a:ln>
          <a:extLst>
            <a:ext uri="{C572A759-6A51-4108-AA02-DFA0A04FC94B}">
              <ma14:wrappingTextBoxFlag xmlns:ma14="http://schemas.microsoft.com/office/mac/drawingml/2011/main" val="1"/>
            </a:ext>
          </a:extLst>
        </p:spPr>
        <p:txBody>
          <a:bodyPr lIns="45719" rIns="45719">
            <a:spAutoFit/>
          </a:bodyPr>
          <a:lstStyle>
            <a:lvl1pPr algn="ctr">
              <a:defRPr>
                <a:solidFill>
                  <a:srgbClr val="FFFFFF"/>
                </a:solidFill>
              </a:defRPr>
            </a:lvl1pPr>
          </a:lstStyle>
          <a:p>
            <a:pPr/>
            <a:r>
              <a:t>pointクラス</a:t>
            </a:r>
          </a:p>
        </p:txBody>
      </p:sp>
      <p:sp>
        <p:nvSpPr>
          <p:cNvPr id="152" name="segmentクラス"/>
          <p:cNvSpPr txBox="1"/>
          <p:nvPr/>
        </p:nvSpPr>
        <p:spPr>
          <a:xfrm>
            <a:off x="4192342" y="968110"/>
            <a:ext cx="2534191" cy="370841"/>
          </a:xfrm>
          <a:prstGeom prst="rect">
            <a:avLst/>
          </a:prstGeom>
          <a:solidFill>
            <a:schemeClr val="accent2"/>
          </a:solidFill>
          <a:ln w="12700">
            <a:solidFill>
              <a:srgbClr val="658D32"/>
            </a:solidFill>
            <a:miter/>
          </a:ln>
          <a:extLst>
            <a:ext uri="{C572A759-6A51-4108-AA02-DFA0A04FC94B}">
              <ma14:wrappingTextBoxFlag xmlns:ma14="http://schemas.microsoft.com/office/mac/drawingml/2011/main" val="1"/>
            </a:ext>
          </a:extLst>
        </p:spPr>
        <p:txBody>
          <a:bodyPr lIns="45719" rIns="45719">
            <a:spAutoFit/>
          </a:bodyPr>
          <a:lstStyle>
            <a:lvl1pPr algn="ctr">
              <a:defRPr>
                <a:solidFill>
                  <a:srgbClr val="FFFFFF"/>
                </a:solidFill>
              </a:defRPr>
            </a:lvl1pPr>
          </a:lstStyle>
          <a:p>
            <a:pPr/>
            <a:r>
              <a:t>segmentクラス</a:t>
            </a:r>
          </a:p>
        </p:txBody>
      </p:sp>
      <p:sp>
        <p:nvSpPr>
          <p:cNvPr id="153" name="Rootクラス"/>
          <p:cNvSpPr txBox="1"/>
          <p:nvPr/>
        </p:nvSpPr>
        <p:spPr>
          <a:xfrm>
            <a:off x="8377479" y="968110"/>
            <a:ext cx="2401866" cy="370841"/>
          </a:xfrm>
          <a:prstGeom prst="rect">
            <a:avLst/>
          </a:prstGeom>
          <a:solidFill>
            <a:schemeClr val="accent2"/>
          </a:solidFill>
          <a:ln w="12700">
            <a:solidFill>
              <a:srgbClr val="658D32"/>
            </a:solidFill>
            <a:miter/>
          </a:ln>
          <a:extLst>
            <a:ext uri="{C572A759-6A51-4108-AA02-DFA0A04FC94B}">
              <ma14:wrappingTextBoxFlag xmlns:ma14="http://schemas.microsoft.com/office/mac/drawingml/2011/main" val="1"/>
            </a:ext>
          </a:extLst>
        </p:spPr>
        <p:txBody>
          <a:bodyPr lIns="45719" rIns="45719">
            <a:spAutoFit/>
          </a:bodyPr>
          <a:lstStyle>
            <a:lvl1pPr algn="ctr">
              <a:defRPr>
                <a:solidFill>
                  <a:srgbClr val="FFFFFF"/>
                </a:solidFill>
              </a:defRPr>
            </a:lvl1pPr>
          </a:lstStyle>
          <a:p>
            <a:pPr/>
            <a:r>
              <a:t>Rootクラス</a:t>
            </a:r>
          </a:p>
        </p:txBody>
      </p:sp>
      <p:pic>
        <p:nvPicPr>
          <p:cNvPr id="154" name="スクリーンショット 2019-06-19 4.27.14.png" descr="スクリーンショット 2019-06-19 4.27.14.png"/>
          <p:cNvPicPr>
            <a:picLocks noChangeAspect="1"/>
          </p:cNvPicPr>
          <p:nvPr/>
        </p:nvPicPr>
        <p:blipFill>
          <a:blip r:embed="rId2">
            <a:extLst/>
          </a:blip>
          <a:stretch>
            <a:fillRect/>
          </a:stretch>
        </p:blipFill>
        <p:spPr>
          <a:xfrm>
            <a:off x="173108" y="1766318"/>
            <a:ext cx="3683095" cy="3603375"/>
          </a:xfrm>
          <a:prstGeom prst="rect">
            <a:avLst/>
          </a:prstGeom>
          <a:ln w="12700">
            <a:miter lim="400000"/>
          </a:ln>
        </p:spPr>
      </p:pic>
      <p:pic>
        <p:nvPicPr>
          <p:cNvPr id="155" name="スクリーンショット 2019-06-19 4.27.30.png" descr="スクリーンショット 2019-06-19 4.27.30.png"/>
          <p:cNvPicPr>
            <a:picLocks noChangeAspect="1"/>
          </p:cNvPicPr>
          <p:nvPr/>
        </p:nvPicPr>
        <p:blipFill>
          <a:blip r:embed="rId3">
            <a:extLst/>
          </a:blip>
          <a:stretch>
            <a:fillRect/>
          </a:stretch>
        </p:blipFill>
        <p:spPr>
          <a:xfrm>
            <a:off x="3935480" y="1766318"/>
            <a:ext cx="3047914" cy="3603375"/>
          </a:xfrm>
          <a:prstGeom prst="rect">
            <a:avLst/>
          </a:prstGeom>
          <a:ln w="12700">
            <a:miter lim="400000"/>
          </a:ln>
        </p:spPr>
      </p:pic>
      <p:pic>
        <p:nvPicPr>
          <p:cNvPr id="156" name="スクリーンショット 2019-06-19 4.27.44.png" descr="スクリーンショット 2019-06-19 4.27.44.png"/>
          <p:cNvPicPr>
            <a:picLocks noChangeAspect="1"/>
          </p:cNvPicPr>
          <p:nvPr/>
        </p:nvPicPr>
        <p:blipFill>
          <a:blip r:embed="rId4">
            <a:extLst/>
          </a:blip>
          <a:stretch>
            <a:fillRect/>
          </a:stretch>
        </p:blipFill>
        <p:spPr>
          <a:xfrm>
            <a:off x="7062672" y="1753755"/>
            <a:ext cx="5031480" cy="175225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Rectangle 10"/>
          <p:cNvSpPr/>
          <p:nvPr/>
        </p:nvSpPr>
        <p:spPr>
          <a:xfrm>
            <a:off x="-1" y="0"/>
            <a:ext cx="4654298" cy="6858000"/>
          </a:xfrm>
          <a:prstGeom prst="rect">
            <a:avLst/>
          </a:prstGeom>
          <a:solidFill>
            <a:srgbClr val="404040"/>
          </a:solidFill>
          <a:ln w="12700">
            <a:miter lim="400000"/>
          </a:ln>
        </p:spPr>
        <p:txBody>
          <a:bodyPr lIns="45719" rIns="45719" anchor="ctr"/>
          <a:lstStyle/>
          <a:p>
            <a:pPr algn="ctr">
              <a:defRPr>
                <a:solidFill>
                  <a:srgbClr val="FFFFFF"/>
                </a:solidFill>
              </a:defRPr>
            </a:pPr>
          </a:p>
        </p:txBody>
      </p:sp>
      <p:sp>
        <p:nvSpPr>
          <p:cNvPr id="159" name="タイトル 1"/>
          <p:cNvSpPr txBox="1"/>
          <p:nvPr>
            <p:ph type="title"/>
          </p:nvPr>
        </p:nvSpPr>
        <p:spPr>
          <a:xfrm>
            <a:off x="643466" y="643467"/>
            <a:ext cx="3363976" cy="1597316"/>
          </a:xfrm>
          <a:prstGeom prst="rect">
            <a:avLst/>
          </a:prstGeom>
          <a:ln w="19050">
            <a:solidFill>
              <a:srgbClr val="FFFFFF"/>
            </a:solidFill>
            <a:round/>
          </a:ln>
        </p:spPr>
        <p:txBody>
          <a:bodyPr/>
          <a:lstStyle/>
          <a:p>
            <a:pPr algn="ctr">
              <a:defRPr sz="2600">
                <a:solidFill>
                  <a:srgbClr val="FFFFFF"/>
                </a:solidFill>
              </a:defRPr>
            </a:pPr>
            <a:r>
              <a:t>①</a:t>
            </a:r>
            <a:r>
              <a:t> </a:t>
            </a:r>
            <a:br/>
            <a:r>
              <a:t>線分と線分の交点を求める</a:t>
            </a:r>
          </a:p>
        </p:txBody>
      </p:sp>
      <p:sp>
        <p:nvSpPr>
          <p:cNvPr id="160" name="コンテンツ プレースホルダー 2"/>
          <p:cNvSpPr txBox="1"/>
          <p:nvPr>
            <p:ph type="body" sz="quarter" idx="1"/>
          </p:nvPr>
        </p:nvSpPr>
        <p:spPr>
          <a:xfrm>
            <a:off x="643467" y="2638044"/>
            <a:ext cx="3363976" cy="3415622"/>
          </a:xfrm>
          <a:prstGeom prst="rect">
            <a:avLst/>
          </a:prstGeom>
        </p:spPr>
        <p:txBody>
          <a:bodyPr/>
          <a:lstStyle/>
          <a:p>
            <a:pPr marL="411479" indent="-411479" defTabSz="822959">
              <a:spcBef>
                <a:spcPts val="900"/>
              </a:spcBef>
              <a:buFontTx/>
              <a:buAutoNum type="arabicPeriod" startAt="1"/>
              <a:defRPr sz="1800">
                <a:solidFill>
                  <a:srgbClr val="FFFFFF"/>
                </a:solidFill>
              </a:defRPr>
            </a:pPr>
            <a:r>
              <a:t>|A|=(Q1.x-P1.x)(P2.y-Q2.y) + (Q2.x-P2.x)(Q1.y-P1.y)</a:t>
            </a:r>
          </a:p>
          <a:p>
            <a:pPr marL="411479" indent="-411479" defTabSz="822959">
              <a:spcBef>
                <a:spcPts val="900"/>
              </a:spcBef>
              <a:buFontTx/>
              <a:buAutoNum type="arabicPeriod" startAt="1"/>
              <a:defRPr sz="1800">
                <a:solidFill>
                  <a:srgbClr val="FFFFFF"/>
                </a:solidFill>
              </a:defRPr>
            </a:pPr>
            <a:r>
              <a:t>If |A| == 0 </a:t>
            </a:r>
            <a:r>
              <a:t>→ </a:t>
            </a:r>
            <a:r>
              <a:t>交点なし</a:t>
            </a:r>
            <a:r>
              <a:t>, Fin</a:t>
            </a:r>
          </a:p>
          <a:p>
            <a:pPr marL="411479" indent="-411479" defTabSz="822959">
              <a:spcBef>
                <a:spcPts val="900"/>
              </a:spcBef>
              <a:buFontTx/>
              <a:buAutoNum type="arabicPeriod" startAt="1"/>
              <a:defRPr sz="1800">
                <a:solidFill>
                  <a:srgbClr val="FFFFFF"/>
                </a:solidFill>
              </a:defRPr>
            </a:pPr>
            <a:r>
              <a:t>Else: s, t</a:t>
            </a:r>
            <a:r>
              <a:t>を求める</a:t>
            </a:r>
          </a:p>
          <a:p>
            <a:pPr marL="411479" indent="-411479" defTabSz="822959">
              <a:spcBef>
                <a:spcPts val="900"/>
              </a:spcBef>
              <a:buFontTx/>
              <a:buAutoNum type="arabicPeriod" startAt="1"/>
              <a:defRPr sz="1800">
                <a:solidFill>
                  <a:srgbClr val="FFFFFF"/>
                </a:solidFill>
              </a:defRPr>
            </a:pPr>
            <a:r>
              <a:t>If not (0≦s≦1</a:t>
            </a:r>
            <a:r>
              <a:t> </a:t>
            </a:r>
            <a:r>
              <a:t>and 0≦t≦1)</a:t>
            </a:r>
            <a:r>
              <a:t> →</a:t>
            </a:r>
            <a:r>
              <a:t>交点なし</a:t>
            </a:r>
            <a:r>
              <a:t>,</a:t>
            </a:r>
            <a:r>
              <a:t> </a:t>
            </a:r>
            <a:r>
              <a:t>Fin</a:t>
            </a:r>
          </a:p>
          <a:p>
            <a:pPr marL="411479" indent="-411479" defTabSz="822959">
              <a:spcBef>
                <a:spcPts val="900"/>
              </a:spcBef>
              <a:buFontTx/>
              <a:buAutoNum type="arabicPeriod" startAt="1"/>
              <a:defRPr sz="1800">
                <a:solidFill>
                  <a:srgbClr val="FFFFFF"/>
                </a:solidFill>
              </a:defRPr>
            </a:pPr>
            <a:r>
              <a:t>Else: s</a:t>
            </a:r>
            <a:r>
              <a:t>と</a:t>
            </a:r>
            <a:r>
              <a:t>t</a:t>
            </a:r>
            <a:r>
              <a:t>を代入して交点座標を求める</a:t>
            </a:r>
          </a:p>
        </p:txBody>
      </p:sp>
      <p:pic>
        <p:nvPicPr>
          <p:cNvPr id="161" name="図 5" descr="図 5"/>
          <p:cNvPicPr>
            <a:picLocks noChangeAspect="1"/>
          </p:cNvPicPr>
          <p:nvPr/>
        </p:nvPicPr>
        <p:blipFill>
          <a:blip r:embed="rId3">
            <a:extLst/>
          </a:blip>
          <a:stretch>
            <a:fillRect/>
          </a:stretch>
        </p:blipFill>
        <p:spPr>
          <a:xfrm>
            <a:off x="5297763" y="1035782"/>
            <a:ext cx="6250769" cy="462556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Freeform: Shape 9"/>
          <p:cNvSpPr/>
          <p:nvPr/>
        </p:nvSpPr>
        <p:spPr>
          <a:xfrm>
            <a:off x="484096" y="470925"/>
            <a:ext cx="4381009" cy="5892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499" y="0"/>
                </a:lnTo>
                <a:lnTo>
                  <a:pt x="20556" y="252"/>
                </a:lnTo>
                <a:lnTo>
                  <a:pt x="20666" y="753"/>
                </a:lnTo>
                <a:lnTo>
                  <a:pt x="20773" y="1257"/>
                </a:lnTo>
                <a:lnTo>
                  <a:pt x="20865" y="1763"/>
                </a:lnTo>
                <a:lnTo>
                  <a:pt x="20958" y="2267"/>
                </a:lnTo>
                <a:lnTo>
                  <a:pt x="21045" y="2773"/>
                </a:lnTo>
                <a:lnTo>
                  <a:pt x="21119" y="3272"/>
                </a:lnTo>
                <a:lnTo>
                  <a:pt x="21189" y="3778"/>
                </a:lnTo>
                <a:lnTo>
                  <a:pt x="21254" y="4282"/>
                </a:lnTo>
                <a:lnTo>
                  <a:pt x="21309" y="4777"/>
                </a:lnTo>
                <a:lnTo>
                  <a:pt x="21365" y="5278"/>
                </a:lnTo>
                <a:lnTo>
                  <a:pt x="21411" y="5773"/>
                </a:lnTo>
                <a:lnTo>
                  <a:pt x="21448" y="6268"/>
                </a:lnTo>
                <a:lnTo>
                  <a:pt x="21486" y="6761"/>
                </a:lnTo>
                <a:lnTo>
                  <a:pt x="21517" y="7249"/>
                </a:lnTo>
                <a:lnTo>
                  <a:pt x="21540" y="7733"/>
                </a:lnTo>
                <a:lnTo>
                  <a:pt x="21559" y="8217"/>
                </a:lnTo>
                <a:lnTo>
                  <a:pt x="21578" y="8696"/>
                </a:lnTo>
                <a:lnTo>
                  <a:pt x="21586" y="9169"/>
                </a:lnTo>
                <a:lnTo>
                  <a:pt x="21595" y="9641"/>
                </a:lnTo>
                <a:lnTo>
                  <a:pt x="21600" y="10107"/>
                </a:lnTo>
                <a:lnTo>
                  <a:pt x="21595" y="10569"/>
                </a:lnTo>
                <a:lnTo>
                  <a:pt x="21595" y="11026"/>
                </a:lnTo>
                <a:lnTo>
                  <a:pt x="21586" y="11479"/>
                </a:lnTo>
                <a:lnTo>
                  <a:pt x="21572" y="11923"/>
                </a:lnTo>
                <a:lnTo>
                  <a:pt x="21559" y="12362"/>
                </a:lnTo>
                <a:lnTo>
                  <a:pt x="21544" y="12793"/>
                </a:lnTo>
                <a:lnTo>
                  <a:pt x="21522" y="13221"/>
                </a:lnTo>
                <a:lnTo>
                  <a:pt x="21498" y="13643"/>
                </a:lnTo>
                <a:lnTo>
                  <a:pt x="21476" y="14055"/>
                </a:lnTo>
                <a:lnTo>
                  <a:pt x="21415" y="14861"/>
                </a:lnTo>
                <a:lnTo>
                  <a:pt x="21350" y="15633"/>
                </a:lnTo>
                <a:lnTo>
                  <a:pt x="21282" y="16374"/>
                </a:lnTo>
                <a:lnTo>
                  <a:pt x="21207" y="17076"/>
                </a:lnTo>
                <a:lnTo>
                  <a:pt x="21129" y="17746"/>
                </a:lnTo>
                <a:lnTo>
                  <a:pt x="21045" y="18367"/>
                </a:lnTo>
                <a:lnTo>
                  <a:pt x="20962" y="18951"/>
                </a:lnTo>
                <a:lnTo>
                  <a:pt x="20879" y="19488"/>
                </a:lnTo>
                <a:lnTo>
                  <a:pt x="20801" y="19981"/>
                </a:lnTo>
                <a:lnTo>
                  <a:pt x="20727" y="20418"/>
                </a:lnTo>
                <a:lnTo>
                  <a:pt x="20657" y="20813"/>
                </a:lnTo>
                <a:lnTo>
                  <a:pt x="20598" y="21146"/>
                </a:lnTo>
                <a:lnTo>
                  <a:pt x="20542" y="21425"/>
                </a:lnTo>
                <a:lnTo>
                  <a:pt x="20506" y="21600"/>
                </a:lnTo>
                <a:lnTo>
                  <a:pt x="0" y="21600"/>
                </a:lnTo>
                <a:close/>
              </a:path>
            </a:pathLst>
          </a:custGeom>
          <a:solidFill>
            <a:srgbClr val="404040"/>
          </a:solidFill>
          <a:ln w="12700">
            <a:miter lim="400000"/>
          </a:ln>
        </p:spPr>
        <p:txBody>
          <a:bodyPr lIns="45719" rIns="45719" anchor="ctr"/>
          <a:lstStyle/>
          <a:p>
            <a:pPr algn="ctr">
              <a:defRPr>
                <a:solidFill>
                  <a:srgbClr val="FFFFFF"/>
                </a:solidFill>
              </a:defRPr>
            </a:pPr>
          </a:p>
        </p:txBody>
      </p:sp>
      <p:sp>
        <p:nvSpPr>
          <p:cNvPr id="166" name="タイトル 1"/>
          <p:cNvSpPr txBox="1"/>
          <p:nvPr>
            <p:ph type="title"/>
          </p:nvPr>
        </p:nvSpPr>
        <p:spPr>
          <a:xfrm>
            <a:off x="863028" y="1012004"/>
            <a:ext cx="3416160" cy="4795409"/>
          </a:xfrm>
          <a:prstGeom prst="rect">
            <a:avLst/>
          </a:prstGeom>
        </p:spPr>
        <p:txBody>
          <a:bodyPr/>
          <a:lstStyle/>
          <a:p>
            <a:pPr>
              <a:defRPr>
                <a:solidFill>
                  <a:srgbClr val="FFFFFF"/>
                </a:solidFill>
              </a:defRPr>
            </a:pPr>
            <a:r>
              <a:t>②</a:t>
            </a:r>
            <a:r>
              <a:t>全ての</a:t>
            </a:r>
            <a:br/>
            <a:r>
              <a:t>線分の交点を求める</a:t>
            </a:r>
          </a:p>
        </p:txBody>
      </p:sp>
      <p:grpSp>
        <p:nvGrpSpPr>
          <p:cNvPr id="174" name="コンテンツ プレースホルダー 2"/>
          <p:cNvGrpSpPr/>
          <p:nvPr/>
        </p:nvGrpSpPr>
        <p:grpSpPr>
          <a:xfrm>
            <a:off x="5194300" y="627776"/>
            <a:ext cx="6515100" cy="5286030"/>
            <a:chOff x="0" y="0"/>
            <a:chExt cx="6515100" cy="5286028"/>
          </a:xfrm>
        </p:grpSpPr>
        <p:grpSp>
          <p:nvGrpSpPr>
            <p:cNvPr id="169" name="グループ"/>
            <p:cNvGrpSpPr/>
            <p:nvPr/>
          </p:nvGrpSpPr>
          <p:grpSpPr>
            <a:xfrm>
              <a:off x="0" y="0"/>
              <a:ext cx="6513604" cy="1441441"/>
              <a:chOff x="0" y="0"/>
              <a:chExt cx="6513603" cy="1441440"/>
            </a:xfrm>
          </p:grpSpPr>
          <p:sp>
            <p:nvSpPr>
              <p:cNvPr id="167" name="角丸四角形"/>
              <p:cNvSpPr/>
              <p:nvPr/>
            </p:nvSpPr>
            <p:spPr>
              <a:xfrm>
                <a:off x="0" y="0"/>
                <a:ext cx="6513604" cy="1441441"/>
              </a:xfrm>
              <a:prstGeom prst="roundRect">
                <a:avLst>
                  <a:gd name="adj" fmla="val 16667"/>
                </a:avLst>
              </a:prstGeom>
              <a:solidFill>
                <a:schemeClr val="accent2"/>
              </a:solidFill>
              <a:ln w="12700" cap="flat">
                <a:solidFill>
                  <a:srgbClr val="FFFFFF"/>
                </a:solidFill>
                <a:prstDash val="solid"/>
                <a:miter lim="800000"/>
              </a:ln>
              <a:effectLst/>
            </p:spPr>
            <p:txBody>
              <a:bodyPr wrap="square" lIns="45719" tIns="45719" rIns="45719" bIns="45719" numCol="1" anchor="ctr">
                <a:noAutofit/>
              </a:bodyPr>
              <a:lstStyle/>
              <a:p>
                <a:pPr defTabSz="1244600">
                  <a:lnSpc>
                    <a:spcPct val="90000"/>
                  </a:lnSpc>
                  <a:spcBef>
                    <a:spcPts val="1100"/>
                  </a:spcBef>
                  <a:defRPr sz="2800">
                    <a:solidFill>
                      <a:srgbClr val="FFFFFF"/>
                    </a:solidFill>
                  </a:defRPr>
                </a:pPr>
              </a:p>
            </p:txBody>
          </p:sp>
          <p:sp>
            <p:nvSpPr>
              <p:cNvPr id="168" name="◎全ての交差点を求め, x順(x1=x2のときはy順)で並べ替えて添字を順に振る"/>
              <p:cNvSpPr txBox="1"/>
              <p:nvPr/>
            </p:nvSpPr>
            <p:spPr>
              <a:xfrm>
                <a:off x="70365" y="139059"/>
                <a:ext cx="6372874" cy="11633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6679" tIns="106679" rIns="106679" bIns="106679" numCol="1" anchor="ctr">
                <a:spAutoFit/>
              </a:bodyPr>
              <a:lstStyle/>
              <a:p>
                <a:pPr defTabSz="1244600">
                  <a:lnSpc>
                    <a:spcPct val="90000"/>
                  </a:lnSpc>
                  <a:spcBef>
                    <a:spcPts val="1100"/>
                  </a:spcBef>
                  <a:defRPr sz="2800">
                    <a:solidFill>
                      <a:srgbClr val="FFFFFF"/>
                    </a:solidFill>
                  </a:defRPr>
                </a:pPr>
                <a:r>
                  <a:t>◎</a:t>
                </a:r>
                <a:r>
                  <a:t>全ての交差点を求め</a:t>
                </a:r>
                <a:r>
                  <a:t>,</a:t>
                </a:r>
                <a:r>
                  <a:t> </a:t>
                </a:r>
                <a:r>
                  <a:t>x</a:t>
                </a:r>
                <a:r>
                  <a:t>順</a:t>
                </a:r>
                <a:r>
                  <a:t>(x1=x2</a:t>
                </a:r>
                <a:r>
                  <a:t>のときは</a:t>
                </a:r>
                <a:r>
                  <a:t>y</a:t>
                </a:r>
                <a:r>
                  <a:t>順</a:t>
                </a:r>
                <a:r>
                  <a:t>)</a:t>
                </a:r>
                <a:r>
                  <a:t>で並べ替えて添字を順に振る</a:t>
                </a:r>
              </a:p>
            </p:txBody>
          </p:sp>
        </p:grpSp>
        <p:grpSp>
          <p:nvGrpSpPr>
            <p:cNvPr id="172" name="グループ"/>
            <p:cNvGrpSpPr/>
            <p:nvPr/>
          </p:nvGrpSpPr>
          <p:grpSpPr>
            <a:xfrm>
              <a:off x="0" y="1522079"/>
              <a:ext cx="6515100" cy="1441773"/>
              <a:chOff x="0" y="0"/>
              <a:chExt cx="6515100" cy="1441771"/>
            </a:xfrm>
          </p:grpSpPr>
          <p:sp>
            <p:nvSpPr>
              <p:cNvPr id="170" name="角丸四角形"/>
              <p:cNvSpPr/>
              <p:nvPr/>
            </p:nvSpPr>
            <p:spPr>
              <a:xfrm>
                <a:off x="0" y="0"/>
                <a:ext cx="6515100" cy="1441772"/>
              </a:xfrm>
              <a:prstGeom prst="roundRect">
                <a:avLst>
                  <a:gd name="adj" fmla="val 16667"/>
                </a:avLst>
              </a:prstGeom>
              <a:solidFill>
                <a:schemeClr val="accent3"/>
              </a:solidFill>
              <a:ln w="12700" cap="flat">
                <a:solidFill>
                  <a:srgbClr val="FFFFFF"/>
                </a:solidFill>
                <a:prstDash val="solid"/>
                <a:miter lim="800000"/>
              </a:ln>
              <a:effectLst/>
            </p:spPr>
            <p:txBody>
              <a:bodyPr wrap="square" lIns="45719" tIns="45719" rIns="45719" bIns="45719" numCol="1" anchor="ctr">
                <a:noAutofit/>
              </a:bodyPr>
              <a:lstStyle/>
              <a:p>
                <a:pPr defTabSz="1244600">
                  <a:lnSpc>
                    <a:spcPct val="90000"/>
                  </a:lnSpc>
                  <a:spcBef>
                    <a:spcPts val="1100"/>
                  </a:spcBef>
                  <a:defRPr sz="2800">
                    <a:solidFill>
                      <a:srgbClr val="FFFFFF"/>
                    </a:solidFill>
                  </a:defRPr>
                </a:pPr>
              </a:p>
            </p:txBody>
          </p:sp>
          <p:sp>
            <p:nvSpPr>
              <p:cNvPr id="171" name="挿入ソートによって実装"/>
              <p:cNvSpPr txBox="1"/>
              <p:nvPr/>
            </p:nvSpPr>
            <p:spPr>
              <a:xfrm>
                <a:off x="70381" y="436340"/>
                <a:ext cx="6374338" cy="5690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06679" tIns="106679" rIns="106679" bIns="106679" numCol="1" anchor="ctr">
                <a:noAutofit/>
              </a:bodyPr>
              <a:lstStyle>
                <a:lvl1pPr defTabSz="1244600">
                  <a:lnSpc>
                    <a:spcPct val="90000"/>
                  </a:lnSpc>
                  <a:spcBef>
                    <a:spcPts val="1100"/>
                  </a:spcBef>
                  <a:defRPr sz="2800">
                    <a:solidFill>
                      <a:srgbClr val="FFFFFF"/>
                    </a:solidFill>
                  </a:defRPr>
                </a:lvl1pPr>
              </a:lstStyle>
              <a:p>
                <a:pPr/>
                <a:r>
                  <a:t>挿入ソートによって実装</a:t>
                </a:r>
              </a:p>
            </p:txBody>
          </p:sp>
        </p:grpSp>
        <p:sp>
          <p:nvSpPr>
            <p:cNvPr id="173" name="交点リスト = []…"/>
            <p:cNvSpPr txBox="1"/>
            <p:nvPr/>
          </p:nvSpPr>
          <p:spPr>
            <a:xfrm>
              <a:off x="0" y="2963519"/>
              <a:ext cx="6513604" cy="23225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5559" tIns="35559" rIns="35559" bIns="35559" numCol="1" anchor="t">
              <a:spAutoFit/>
            </a:bodyPr>
            <a:lstStyle/>
            <a:p>
              <a:pPr lvl="1" marL="228600" indent="-228600" defTabSz="977900">
                <a:lnSpc>
                  <a:spcPct val="90000"/>
                </a:lnSpc>
                <a:spcBef>
                  <a:spcPts val="500"/>
                </a:spcBef>
                <a:buSzPct val="100000"/>
                <a:buFont typeface="Arial"/>
                <a:buChar char="•"/>
                <a:defRPr sz="2200"/>
              </a:pPr>
              <a:r>
                <a:t>交点リスト</a:t>
              </a:r>
              <a:r>
                <a:t> = []</a:t>
              </a:r>
              <a:endParaRPr sz="2400"/>
            </a:p>
            <a:p>
              <a:pPr lvl="1" marL="228600" indent="-228600" defTabSz="977900">
                <a:lnSpc>
                  <a:spcPct val="90000"/>
                </a:lnSpc>
                <a:spcBef>
                  <a:spcPts val="500"/>
                </a:spcBef>
                <a:buSzPct val="100000"/>
                <a:buFont typeface="Arial"/>
                <a:buChar char="•"/>
                <a:defRPr sz="2200"/>
              </a:pPr>
              <a:r>
                <a:t>①</a:t>
              </a:r>
              <a:r>
                <a:t>の関数で</a:t>
              </a:r>
              <a:r>
                <a:t>,</a:t>
              </a:r>
              <a:r>
                <a:t> 交点を求める</a:t>
              </a:r>
            </a:p>
            <a:p>
              <a:pPr lvl="1" marL="228600" indent="-228600" defTabSz="977900">
                <a:lnSpc>
                  <a:spcPct val="90000"/>
                </a:lnSpc>
                <a:spcBef>
                  <a:spcPts val="500"/>
                </a:spcBef>
                <a:buSzPct val="100000"/>
                <a:buFont typeface="Arial"/>
                <a:buChar char="•"/>
                <a:defRPr sz="2200"/>
              </a:pPr>
              <a:r>
                <a:t>2</a:t>
              </a:r>
              <a:r>
                <a:t>分探索を用いて適切な挿入位置を決定</a:t>
              </a:r>
            </a:p>
            <a:p>
              <a:pPr lvl="1" marL="228600" indent="-228600" defTabSz="977900">
                <a:lnSpc>
                  <a:spcPct val="90000"/>
                </a:lnSpc>
                <a:spcBef>
                  <a:spcPts val="500"/>
                </a:spcBef>
                <a:buSzPct val="100000"/>
                <a:buFont typeface="Arial"/>
                <a:buChar char="•"/>
                <a:defRPr sz="2200"/>
              </a:pPr>
              <a:r>
                <a:t>交点を挿入</a:t>
              </a:r>
            </a:p>
            <a:p>
              <a:pPr lvl="1" marL="228600" indent="-228600" defTabSz="977900">
                <a:lnSpc>
                  <a:spcPct val="90000"/>
                </a:lnSpc>
                <a:spcBef>
                  <a:spcPts val="500"/>
                </a:spcBef>
                <a:buSzPct val="100000"/>
                <a:buFont typeface="Arial"/>
                <a:buChar char="•"/>
                <a:defRPr sz="2200"/>
              </a:pPr>
              <a:r>
                <a:t>次のループへ</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タイトル 1"/>
          <p:cNvSpPr txBox="1"/>
          <p:nvPr>
            <p:ph type="title"/>
          </p:nvPr>
        </p:nvSpPr>
        <p:spPr>
          <a:prstGeom prst="rect">
            <a:avLst/>
          </a:prstGeom>
        </p:spPr>
        <p:txBody>
          <a:bodyPr/>
          <a:lstStyle/>
          <a:p>
            <a:pPr/>
            <a:r>
              <a:t>実装したアルゴリズム</a:t>
            </a:r>
            <a:r>
              <a:t>③:</a:t>
            </a:r>
            <a:r>
              <a:t> 最短経路の探索</a:t>
            </a:r>
          </a:p>
        </p:txBody>
      </p:sp>
      <p:sp>
        <p:nvSpPr>
          <p:cNvPr id="179" name="コンテンツ プレースホルダー 2"/>
          <p:cNvSpPr txBox="1"/>
          <p:nvPr>
            <p:ph type="body" sz="half" idx="1"/>
          </p:nvPr>
        </p:nvSpPr>
        <p:spPr>
          <a:xfrm>
            <a:off x="5645031" y="1528617"/>
            <a:ext cx="5594694" cy="4748817"/>
          </a:xfrm>
          <a:prstGeom prst="rect">
            <a:avLst/>
          </a:prstGeom>
        </p:spPr>
        <p:txBody>
          <a:bodyPr/>
          <a:lstStyle/>
          <a:p>
            <a:pPr marL="0" indent="0" defTabSz="713231">
              <a:spcBef>
                <a:spcPts val="700"/>
              </a:spcBef>
              <a:buSzTx/>
              <a:buNone/>
              <a:defRPr sz="1950"/>
            </a:pPr>
            <a:r>
              <a:t>再帰関数</a:t>
            </a:r>
            <a:r>
              <a:t>:</a:t>
            </a:r>
            <a:r>
              <a:t> </a:t>
            </a:r>
            <a:r>
              <a:t>searching(</a:t>
            </a:r>
            <a:r>
              <a:t>始点</a:t>
            </a:r>
            <a:r>
              <a:t>/</a:t>
            </a:r>
            <a:r>
              <a:t>線</a:t>
            </a:r>
            <a:r>
              <a:t>,</a:t>
            </a:r>
            <a:r>
              <a:t> 終点</a:t>
            </a:r>
            <a:r>
              <a:t>,</a:t>
            </a:r>
            <a:r>
              <a:t> 経由点</a:t>
            </a:r>
            <a:r>
              <a:t>/</a:t>
            </a:r>
            <a:r>
              <a:t>線リスト</a:t>
            </a:r>
            <a:r>
              <a:t>,</a:t>
            </a:r>
            <a:r>
              <a:t> ルートリスト</a:t>
            </a:r>
            <a:r>
              <a:t>)</a:t>
            </a:r>
          </a:p>
          <a:p>
            <a:pPr marL="356615" indent="-356615" defTabSz="713231">
              <a:spcBef>
                <a:spcPts val="700"/>
              </a:spcBef>
              <a:buFontTx/>
              <a:buAutoNum type="arabicPeriod" startAt="1"/>
              <a:defRPr sz="1950"/>
            </a:pPr>
            <a:r>
              <a:t>始点に対する全ての接線に対して</a:t>
            </a:r>
            <a:r>
              <a:t>searching(</a:t>
            </a:r>
            <a:r>
              <a:t>始線</a:t>
            </a:r>
            <a:r>
              <a:t>=</a:t>
            </a:r>
            <a:r>
              <a:t>接線</a:t>
            </a:r>
            <a:r>
              <a:t>,</a:t>
            </a:r>
            <a:r>
              <a:t> 終点</a:t>
            </a:r>
            <a:r>
              <a:t>)</a:t>
            </a:r>
          </a:p>
          <a:p>
            <a:pPr marL="356615" indent="-356615" defTabSz="713231">
              <a:spcBef>
                <a:spcPts val="700"/>
              </a:spcBef>
              <a:buFontTx/>
              <a:buAutoNum type="arabicPeriod" startAt="1"/>
              <a:defRPr sz="1950"/>
            </a:pPr>
            <a:r>
              <a:t>始線に対して</a:t>
            </a:r>
            <a:r>
              <a:t>,</a:t>
            </a:r>
            <a:r>
              <a:t> </a:t>
            </a:r>
            <a:r>
              <a:t>1</a:t>
            </a:r>
            <a:r>
              <a:t>の点</a:t>
            </a:r>
            <a:r>
              <a:t>±1</a:t>
            </a:r>
            <a:r>
              <a:t>の接点に対して</a:t>
            </a:r>
            <a:r>
              <a:t>searching(</a:t>
            </a:r>
            <a:r>
              <a:t>始点</a:t>
            </a:r>
            <a:r>
              <a:t>=</a:t>
            </a:r>
            <a:r>
              <a:t>接点</a:t>
            </a:r>
            <a:r>
              <a:t>,</a:t>
            </a:r>
            <a:r>
              <a:t> 終点</a:t>
            </a:r>
            <a:r>
              <a:t>)</a:t>
            </a:r>
          </a:p>
          <a:p>
            <a:pPr marL="356615" indent="-356615" defTabSz="713231">
              <a:spcBef>
                <a:spcPts val="700"/>
              </a:spcBef>
              <a:buFontTx/>
              <a:buAutoNum type="arabicPeriod" startAt="1"/>
              <a:defRPr sz="1950"/>
            </a:pPr>
            <a:r>
              <a:t>1</a:t>
            </a:r>
            <a:r>
              <a:t>と</a:t>
            </a:r>
            <a:r>
              <a:t>2</a:t>
            </a:r>
            <a:r>
              <a:t>を繰り返し</a:t>
            </a:r>
            <a:r>
              <a:t>,</a:t>
            </a:r>
            <a:r>
              <a:t> </a:t>
            </a:r>
            <a:r>
              <a:t>{ </a:t>
            </a:r>
            <a:r>
              <a:t>終点</a:t>
            </a:r>
            <a:r>
              <a:t>=</a:t>
            </a:r>
            <a:r>
              <a:t>始点</a:t>
            </a:r>
            <a:r>
              <a:t> or </a:t>
            </a:r>
            <a:r>
              <a:t>始点</a:t>
            </a:r>
            <a:r>
              <a:t>=</a:t>
            </a:r>
            <a:r>
              <a:t>通った点</a:t>
            </a:r>
            <a:r>
              <a:t>}</a:t>
            </a:r>
            <a:r>
              <a:t> まで再帰</a:t>
            </a:r>
          </a:p>
          <a:p>
            <a:pPr marL="356615" indent="-356615" defTabSz="713231">
              <a:spcBef>
                <a:spcPts val="700"/>
              </a:spcBef>
              <a:buFontTx/>
              <a:buAutoNum type="arabicPeriod" startAt="1"/>
              <a:defRPr sz="1950"/>
            </a:pPr>
            <a:r>
              <a:t>If</a:t>
            </a:r>
            <a:r>
              <a:t> 始点</a:t>
            </a:r>
            <a:r>
              <a:t>=</a:t>
            </a:r>
            <a:r>
              <a:t>終点 </a:t>
            </a:r>
            <a:r>
              <a:t>→ </a:t>
            </a:r>
            <a:r>
              <a:t>ルートリストに経由点リストを追加し</a:t>
            </a:r>
            <a:r>
              <a:t>, Fin</a:t>
            </a:r>
          </a:p>
          <a:p>
            <a:pPr marL="356615" indent="-356615" defTabSz="713231">
              <a:spcBef>
                <a:spcPts val="700"/>
              </a:spcBef>
              <a:buFontTx/>
              <a:buAutoNum type="arabicPeriod" startAt="1"/>
              <a:defRPr sz="1950"/>
            </a:pPr>
            <a:r>
              <a:t>Else: Fin</a:t>
            </a:r>
          </a:p>
        </p:txBody>
      </p:sp>
      <p:sp>
        <p:nvSpPr>
          <p:cNvPr id="180" name="正方形/長方形 5"/>
          <p:cNvSpPr txBox="1"/>
          <p:nvPr/>
        </p:nvSpPr>
        <p:spPr>
          <a:xfrm>
            <a:off x="9511862" y="4399374"/>
            <a:ext cx="1828801"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 </a:t>
            </a:r>
          </a:p>
        </p:txBody>
      </p:sp>
      <p:grpSp>
        <p:nvGrpSpPr>
          <p:cNvPr id="205" name="グループ化 10"/>
          <p:cNvGrpSpPr/>
          <p:nvPr/>
        </p:nvGrpSpPr>
        <p:grpSpPr>
          <a:xfrm>
            <a:off x="707918" y="2178562"/>
            <a:ext cx="4050976" cy="2809384"/>
            <a:chOff x="0" y="0"/>
            <a:chExt cx="4050974" cy="2809383"/>
          </a:xfrm>
        </p:grpSpPr>
        <p:grpSp>
          <p:nvGrpSpPr>
            <p:cNvPr id="183" name="円/楕円 3"/>
            <p:cNvGrpSpPr/>
            <p:nvPr/>
          </p:nvGrpSpPr>
          <p:grpSpPr>
            <a:xfrm>
              <a:off x="0" y="1724462"/>
              <a:ext cx="693685" cy="693683"/>
              <a:chOff x="0" y="0"/>
              <a:chExt cx="693684" cy="693682"/>
            </a:xfrm>
          </p:grpSpPr>
          <p:sp>
            <p:nvSpPr>
              <p:cNvPr id="181" name="円形"/>
              <p:cNvSpPr/>
              <p:nvPr/>
            </p:nvSpPr>
            <p:spPr>
              <a:xfrm>
                <a:off x="-1" y="-1"/>
                <a:ext cx="693686" cy="693684"/>
              </a:xfrm>
              <a:prstGeom prst="ellipse">
                <a:avLst/>
              </a:prstGeom>
              <a:solidFill>
                <a:schemeClr val="accent1"/>
              </a:solidFill>
              <a:ln w="12700" cap="flat">
                <a:solidFill>
                  <a:srgbClr val="157058"/>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82" name="始点"/>
              <p:cNvSpPr txBox="1"/>
              <p:nvPr/>
            </p:nvSpPr>
            <p:spPr>
              <a:xfrm>
                <a:off x="101587" y="15371"/>
                <a:ext cx="490509" cy="662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始点</a:t>
                </a:r>
              </a:p>
            </p:txBody>
          </p:sp>
        </p:grpSp>
        <p:grpSp>
          <p:nvGrpSpPr>
            <p:cNvPr id="186" name="正方形/長方形 4"/>
            <p:cNvGrpSpPr/>
            <p:nvPr/>
          </p:nvGrpSpPr>
          <p:grpSpPr>
            <a:xfrm>
              <a:off x="1300134" y="1198671"/>
              <a:ext cx="977464" cy="578071"/>
              <a:chOff x="0" y="0"/>
              <a:chExt cx="977463" cy="578069"/>
            </a:xfrm>
          </p:grpSpPr>
          <p:sp>
            <p:nvSpPr>
              <p:cNvPr id="184" name="四角形"/>
              <p:cNvSpPr/>
              <p:nvPr/>
            </p:nvSpPr>
            <p:spPr>
              <a:xfrm>
                <a:off x="-1" y="0"/>
                <a:ext cx="977465" cy="578070"/>
              </a:xfrm>
              <a:prstGeom prst="rect">
                <a:avLst/>
              </a:prstGeom>
              <a:solidFill>
                <a:schemeClr val="accent1"/>
              </a:solidFill>
              <a:ln w="12700" cap="flat">
                <a:solidFill>
                  <a:srgbClr val="157058"/>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85" name="接線"/>
              <p:cNvSpPr txBox="1"/>
              <p:nvPr/>
            </p:nvSpPr>
            <p:spPr>
              <a:xfrm>
                <a:off x="-1" y="129015"/>
                <a:ext cx="977465"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接線</a:t>
                </a:r>
              </a:p>
            </p:txBody>
          </p:sp>
        </p:grpSp>
        <p:grpSp>
          <p:nvGrpSpPr>
            <p:cNvPr id="189" name="正方形/長方形 6"/>
            <p:cNvGrpSpPr/>
            <p:nvPr/>
          </p:nvGrpSpPr>
          <p:grpSpPr>
            <a:xfrm>
              <a:off x="1300134" y="2231313"/>
              <a:ext cx="977464" cy="578071"/>
              <a:chOff x="0" y="0"/>
              <a:chExt cx="977463" cy="578069"/>
            </a:xfrm>
          </p:grpSpPr>
          <p:sp>
            <p:nvSpPr>
              <p:cNvPr id="187" name="四角形"/>
              <p:cNvSpPr/>
              <p:nvPr/>
            </p:nvSpPr>
            <p:spPr>
              <a:xfrm>
                <a:off x="-1" y="0"/>
                <a:ext cx="977465" cy="578070"/>
              </a:xfrm>
              <a:prstGeom prst="rect">
                <a:avLst/>
              </a:prstGeom>
              <a:solidFill>
                <a:schemeClr val="accent1"/>
              </a:solidFill>
              <a:ln w="12700" cap="flat">
                <a:solidFill>
                  <a:srgbClr val="157058"/>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88" name="接線"/>
              <p:cNvSpPr txBox="1"/>
              <p:nvPr/>
            </p:nvSpPr>
            <p:spPr>
              <a:xfrm>
                <a:off x="-1" y="129015"/>
                <a:ext cx="977465"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接線</a:t>
                </a:r>
              </a:p>
            </p:txBody>
          </p:sp>
        </p:grpSp>
        <p:grpSp>
          <p:nvGrpSpPr>
            <p:cNvPr id="192" name="円/楕円 7"/>
            <p:cNvGrpSpPr/>
            <p:nvPr/>
          </p:nvGrpSpPr>
          <p:grpSpPr>
            <a:xfrm>
              <a:off x="3041705" y="141585"/>
              <a:ext cx="788277" cy="674255"/>
              <a:chOff x="0" y="0"/>
              <a:chExt cx="788276" cy="674253"/>
            </a:xfrm>
          </p:grpSpPr>
          <p:sp>
            <p:nvSpPr>
              <p:cNvPr id="190" name="楕円"/>
              <p:cNvSpPr/>
              <p:nvPr/>
            </p:nvSpPr>
            <p:spPr>
              <a:xfrm>
                <a:off x="-1" y="0"/>
                <a:ext cx="788278" cy="674254"/>
              </a:xfrm>
              <a:prstGeom prst="ellipse">
                <a:avLst/>
              </a:prstGeom>
              <a:solidFill>
                <a:schemeClr val="accent1"/>
              </a:solidFill>
              <a:ln w="12700" cap="flat">
                <a:solidFill>
                  <a:srgbClr val="157058"/>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91" name="終点"/>
              <p:cNvSpPr txBox="1"/>
              <p:nvPr/>
            </p:nvSpPr>
            <p:spPr>
              <a:xfrm>
                <a:off x="115439" y="177107"/>
                <a:ext cx="557398"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終点</a:t>
                </a:r>
              </a:p>
            </p:txBody>
          </p:sp>
        </p:grpSp>
        <p:grpSp>
          <p:nvGrpSpPr>
            <p:cNvPr id="195" name="円/楕円 8"/>
            <p:cNvGrpSpPr/>
            <p:nvPr/>
          </p:nvGrpSpPr>
          <p:grpSpPr>
            <a:xfrm>
              <a:off x="3041705" y="1102488"/>
              <a:ext cx="788277" cy="674255"/>
              <a:chOff x="0" y="0"/>
              <a:chExt cx="788276" cy="674253"/>
            </a:xfrm>
          </p:grpSpPr>
          <p:sp>
            <p:nvSpPr>
              <p:cNvPr id="193" name="楕円"/>
              <p:cNvSpPr/>
              <p:nvPr/>
            </p:nvSpPr>
            <p:spPr>
              <a:xfrm>
                <a:off x="-1" y="0"/>
                <a:ext cx="788278" cy="674254"/>
              </a:xfrm>
              <a:prstGeom prst="ellipse">
                <a:avLst/>
              </a:prstGeom>
              <a:solidFill>
                <a:schemeClr val="accent1"/>
              </a:solidFill>
              <a:ln w="12700" cap="flat">
                <a:solidFill>
                  <a:srgbClr val="157058"/>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94" name="接点"/>
              <p:cNvSpPr txBox="1"/>
              <p:nvPr/>
            </p:nvSpPr>
            <p:spPr>
              <a:xfrm>
                <a:off x="115439" y="177107"/>
                <a:ext cx="557398"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接点</a:t>
                </a:r>
              </a:p>
            </p:txBody>
          </p:sp>
        </p:grpSp>
        <p:grpSp>
          <p:nvGrpSpPr>
            <p:cNvPr id="198" name="円/楕円 9"/>
            <p:cNvGrpSpPr/>
            <p:nvPr/>
          </p:nvGrpSpPr>
          <p:grpSpPr>
            <a:xfrm>
              <a:off x="3041705" y="2135128"/>
              <a:ext cx="788277" cy="674255"/>
              <a:chOff x="0" y="0"/>
              <a:chExt cx="788276" cy="674253"/>
            </a:xfrm>
          </p:grpSpPr>
          <p:sp>
            <p:nvSpPr>
              <p:cNvPr id="196" name="楕円"/>
              <p:cNvSpPr/>
              <p:nvPr/>
            </p:nvSpPr>
            <p:spPr>
              <a:xfrm>
                <a:off x="-1" y="0"/>
                <a:ext cx="788278" cy="674254"/>
              </a:xfrm>
              <a:prstGeom prst="ellipse">
                <a:avLst/>
              </a:prstGeom>
              <a:solidFill>
                <a:schemeClr val="accent1"/>
              </a:solidFill>
              <a:ln w="12700" cap="flat">
                <a:solidFill>
                  <a:srgbClr val="157058"/>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97" name="接点"/>
              <p:cNvSpPr txBox="1"/>
              <p:nvPr/>
            </p:nvSpPr>
            <p:spPr>
              <a:xfrm>
                <a:off x="115439" y="177107"/>
                <a:ext cx="557398" cy="320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接点</a:t>
                </a:r>
              </a:p>
            </p:txBody>
          </p:sp>
        </p:grpSp>
        <p:sp>
          <p:nvSpPr>
            <p:cNvPr id="199" name="直線矢印コネクタ 11"/>
            <p:cNvSpPr/>
            <p:nvPr/>
          </p:nvSpPr>
          <p:spPr>
            <a:xfrm flipV="1">
              <a:off x="693683" y="1487706"/>
              <a:ext cx="606453" cy="493454"/>
            </a:xfrm>
            <a:prstGeom prst="line">
              <a:avLst/>
            </a:prstGeom>
            <a:noFill/>
            <a:ln w="12700" cap="flat">
              <a:solidFill>
                <a:schemeClr val="accent2"/>
              </a:solidFill>
              <a:prstDash val="solid"/>
              <a:miter lim="800000"/>
              <a:tailEnd type="triangle" w="med" len="med"/>
            </a:ln>
            <a:effectLst/>
          </p:spPr>
          <p:txBody>
            <a:bodyPr wrap="square" lIns="45719" tIns="45719" rIns="45719" bIns="45719" numCol="1" anchor="t">
              <a:noAutofit/>
            </a:bodyPr>
            <a:lstStyle/>
            <a:p>
              <a:pPr/>
            </a:p>
          </p:txBody>
        </p:sp>
        <p:sp>
          <p:nvSpPr>
            <p:cNvPr id="200" name="直線矢印コネクタ 14"/>
            <p:cNvSpPr/>
            <p:nvPr/>
          </p:nvSpPr>
          <p:spPr>
            <a:xfrm>
              <a:off x="693682" y="1996945"/>
              <a:ext cx="606454" cy="523403"/>
            </a:xfrm>
            <a:prstGeom prst="line">
              <a:avLst/>
            </a:prstGeom>
            <a:noFill/>
            <a:ln w="12700" cap="flat">
              <a:solidFill>
                <a:schemeClr val="accent2"/>
              </a:solidFill>
              <a:prstDash val="solid"/>
              <a:miter lim="800000"/>
              <a:tailEnd type="triangle" w="med" len="med"/>
            </a:ln>
            <a:effectLst/>
          </p:spPr>
          <p:txBody>
            <a:bodyPr wrap="square" lIns="45719" tIns="45719" rIns="45719" bIns="45719" numCol="1" anchor="t">
              <a:noAutofit/>
            </a:bodyPr>
            <a:lstStyle/>
            <a:p>
              <a:pPr/>
            </a:p>
          </p:txBody>
        </p:sp>
        <p:sp>
          <p:nvSpPr>
            <p:cNvPr id="201" name="直線矢印コネクタ 15"/>
            <p:cNvSpPr/>
            <p:nvPr/>
          </p:nvSpPr>
          <p:spPr>
            <a:xfrm flipV="1">
              <a:off x="2277597" y="1439615"/>
              <a:ext cx="764109" cy="48093"/>
            </a:xfrm>
            <a:prstGeom prst="line">
              <a:avLst/>
            </a:prstGeom>
            <a:noFill/>
            <a:ln w="12700" cap="flat">
              <a:solidFill>
                <a:schemeClr val="accent2"/>
              </a:solidFill>
              <a:prstDash val="solid"/>
              <a:miter lim="800000"/>
              <a:tailEnd type="triangle" w="med" len="med"/>
            </a:ln>
            <a:effectLst/>
          </p:spPr>
          <p:txBody>
            <a:bodyPr wrap="square" lIns="45719" tIns="45719" rIns="45719" bIns="45719" numCol="1" anchor="t">
              <a:noAutofit/>
            </a:bodyPr>
            <a:lstStyle/>
            <a:p>
              <a:pPr/>
            </a:p>
          </p:txBody>
        </p:sp>
        <p:sp>
          <p:nvSpPr>
            <p:cNvPr id="202" name="直線矢印コネクタ 16"/>
            <p:cNvSpPr/>
            <p:nvPr/>
          </p:nvSpPr>
          <p:spPr>
            <a:xfrm flipV="1">
              <a:off x="2277598" y="478711"/>
              <a:ext cx="764108" cy="1008996"/>
            </a:xfrm>
            <a:prstGeom prst="line">
              <a:avLst/>
            </a:prstGeom>
            <a:noFill/>
            <a:ln w="12700" cap="flat">
              <a:solidFill>
                <a:schemeClr val="accent2"/>
              </a:solidFill>
              <a:prstDash val="solid"/>
              <a:miter lim="800000"/>
              <a:tailEnd type="triangle" w="med" len="med"/>
            </a:ln>
            <a:effectLst/>
          </p:spPr>
          <p:txBody>
            <a:bodyPr wrap="square" lIns="45719" tIns="45719" rIns="45719" bIns="45719" numCol="1" anchor="t">
              <a:noAutofit/>
            </a:bodyPr>
            <a:lstStyle/>
            <a:p>
              <a:pPr/>
            </a:p>
          </p:txBody>
        </p:sp>
        <p:sp>
          <p:nvSpPr>
            <p:cNvPr id="203" name="直線矢印コネクタ 26"/>
            <p:cNvSpPr/>
            <p:nvPr/>
          </p:nvSpPr>
          <p:spPr>
            <a:xfrm flipV="1">
              <a:off x="2277597" y="2472256"/>
              <a:ext cx="764109" cy="48093"/>
            </a:xfrm>
            <a:prstGeom prst="line">
              <a:avLst/>
            </a:prstGeom>
            <a:noFill/>
            <a:ln w="12700" cap="flat">
              <a:solidFill>
                <a:schemeClr val="accent2"/>
              </a:solidFill>
              <a:prstDash val="solid"/>
              <a:miter lim="800000"/>
              <a:tailEnd type="triangle" w="med" len="med"/>
            </a:ln>
            <a:effectLst/>
          </p:spPr>
          <p:txBody>
            <a:bodyPr wrap="square" lIns="45719" tIns="45719" rIns="45719" bIns="45719" numCol="1" anchor="t">
              <a:noAutofit/>
            </a:bodyPr>
            <a:lstStyle/>
            <a:p>
              <a:pPr/>
            </a:p>
          </p:txBody>
        </p:sp>
        <p:pic>
          <p:nvPicPr>
            <p:cNvPr id="204" name="インク 36" descr="インク 36"/>
            <p:cNvPicPr>
              <a:picLocks noChangeAspect="1"/>
            </p:cNvPicPr>
            <p:nvPr/>
          </p:nvPicPr>
          <p:blipFill>
            <a:blip r:embed="rId3">
              <a:extLst/>
            </a:blip>
            <a:stretch>
              <a:fillRect/>
            </a:stretch>
          </p:blipFill>
          <p:spPr>
            <a:xfrm>
              <a:off x="2868014" y="0"/>
              <a:ext cx="1182961" cy="976681"/>
            </a:xfrm>
            <a:prstGeom prst="rect">
              <a:avLst/>
            </a:prstGeom>
            <a:ln w="12700" cap="flat">
              <a:noFill/>
              <a:miter lim="400000"/>
            </a:ln>
            <a:effectLst/>
          </p:spPr>
        </p:pic>
      </p:grpSp>
      <p:grpSp>
        <p:nvGrpSpPr>
          <p:cNvPr id="218" name="グループ化 31"/>
          <p:cNvGrpSpPr/>
          <p:nvPr/>
        </p:nvGrpSpPr>
        <p:grpSpPr>
          <a:xfrm>
            <a:off x="743575" y="2180338"/>
            <a:ext cx="4474885" cy="2753021"/>
            <a:chOff x="0" y="0"/>
            <a:chExt cx="4474884" cy="2753019"/>
          </a:xfrm>
        </p:grpSpPr>
        <p:sp>
          <p:nvSpPr>
            <p:cNvPr id="206" name="円/楕円 32"/>
            <p:cNvSpPr/>
            <p:nvPr/>
          </p:nvSpPr>
          <p:spPr>
            <a:xfrm>
              <a:off x="1521102" y="1565787"/>
              <a:ext cx="225233" cy="316793"/>
            </a:xfrm>
            <a:prstGeom prst="ellipse">
              <a:avLst/>
            </a:prstGeom>
            <a:solidFill>
              <a:schemeClr val="accent1"/>
            </a:solidFill>
            <a:ln w="12700" cap="flat">
              <a:solidFill>
                <a:srgbClr val="157058"/>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nvGrpSpPr>
            <p:cNvPr id="217" name="グループ化 33"/>
            <p:cNvGrpSpPr/>
            <p:nvPr/>
          </p:nvGrpSpPr>
          <p:grpSpPr>
            <a:xfrm>
              <a:off x="0" y="-1"/>
              <a:ext cx="4474885" cy="2753021"/>
              <a:chOff x="0" y="0"/>
              <a:chExt cx="4474884" cy="2753019"/>
            </a:xfrm>
          </p:grpSpPr>
          <p:sp>
            <p:nvSpPr>
              <p:cNvPr id="207" name="直線コネクタ 34"/>
              <p:cNvSpPr/>
              <p:nvPr/>
            </p:nvSpPr>
            <p:spPr>
              <a:xfrm flipV="1">
                <a:off x="273540" y="419621"/>
                <a:ext cx="4201345" cy="1953555"/>
              </a:xfrm>
              <a:prstGeom prst="line">
                <a:avLst/>
              </a:prstGeom>
              <a:noFill/>
              <a:ln w="6350" cap="flat">
                <a:solidFill>
                  <a:schemeClr val="accent1"/>
                </a:solidFill>
                <a:prstDash val="solid"/>
                <a:miter lim="800000"/>
              </a:ln>
              <a:effectLst/>
            </p:spPr>
            <p:txBody>
              <a:bodyPr wrap="square" lIns="45719" tIns="45719" rIns="45719" bIns="45719" numCol="1" anchor="t">
                <a:noAutofit/>
              </a:bodyPr>
              <a:lstStyle/>
              <a:p>
                <a:pPr/>
              </a:p>
            </p:txBody>
          </p:sp>
          <p:sp>
            <p:nvSpPr>
              <p:cNvPr id="208" name="円/楕円 35"/>
              <p:cNvSpPr/>
              <p:nvPr/>
            </p:nvSpPr>
            <p:spPr>
              <a:xfrm>
                <a:off x="160924" y="2214779"/>
                <a:ext cx="225233" cy="316793"/>
              </a:xfrm>
              <a:prstGeom prst="ellipse">
                <a:avLst/>
              </a:prstGeom>
              <a:solidFill>
                <a:schemeClr val="accent1"/>
              </a:solidFill>
              <a:ln w="12700" cap="flat">
                <a:solidFill>
                  <a:srgbClr val="157058"/>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209" name="円/楕円 37"/>
              <p:cNvSpPr/>
              <p:nvPr/>
            </p:nvSpPr>
            <p:spPr>
              <a:xfrm>
                <a:off x="2938480" y="941876"/>
                <a:ext cx="225233" cy="316793"/>
              </a:xfrm>
              <a:prstGeom prst="ellipse">
                <a:avLst/>
              </a:prstGeom>
              <a:solidFill>
                <a:schemeClr val="accent1"/>
              </a:solidFill>
              <a:ln w="12700" cap="flat">
                <a:solidFill>
                  <a:srgbClr val="157058"/>
                </a:solidFill>
                <a:prstDash val="solid"/>
                <a:miter lim="800000"/>
              </a:ln>
              <a:effectLst/>
            </p:spPr>
            <p:txBody>
              <a:bodyPr wrap="square" lIns="45719" tIns="45719" rIns="45719" bIns="45719" numCol="1" anchor="ctr">
                <a:noAutofit/>
              </a:bodyPr>
              <a:lstStyle/>
              <a:p>
                <a:pPr algn="ctr">
                  <a:defRPr>
                    <a:solidFill>
                      <a:srgbClr val="FFFFFF"/>
                    </a:solidFill>
                  </a:defRPr>
                </a:pPr>
              </a:p>
            </p:txBody>
          </p:sp>
          <p:pic>
            <p:nvPicPr>
              <p:cNvPr id="210" name="インク 43" descr="インク 43"/>
              <p:cNvPicPr>
                <a:picLocks noChangeAspect="1"/>
              </p:cNvPicPr>
              <p:nvPr/>
            </p:nvPicPr>
            <p:blipFill>
              <a:blip r:embed="rId4">
                <a:extLst/>
              </a:blip>
              <a:stretch>
                <a:fillRect/>
              </a:stretch>
            </p:blipFill>
            <p:spPr>
              <a:xfrm>
                <a:off x="0" y="1904081"/>
                <a:ext cx="530895" cy="848939"/>
              </a:xfrm>
              <a:prstGeom prst="rect">
                <a:avLst/>
              </a:prstGeom>
              <a:ln w="12700" cap="flat">
                <a:noFill/>
                <a:miter lim="400000"/>
              </a:ln>
              <a:effectLst/>
            </p:spPr>
          </p:pic>
          <p:pic>
            <p:nvPicPr>
              <p:cNvPr id="211" name="インク 44" descr="インク 44"/>
              <p:cNvPicPr>
                <a:picLocks noChangeAspect="1"/>
              </p:cNvPicPr>
              <p:nvPr/>
            </p:nvPicPr>
            <p:blipFill>
              <a:blip r:embed="rId5">
                <a:extLst/>
              </a:blip>
              <a:stretch>
                <a:fillRect/>
              </a:stretch>
            </p:blipFill>
            <p:spPr>
              <a:xfrm>
                <a:off x="2863695" y="788862"/>
                <a:ext cx="429764" cy="743446"/>
              </a:xfrm>
              <a:prstGeom prst="rect">
                <a:avLst/>
              </a:prstGeom>
              <a:ln w="12700" cap="flat">
                <a:noFill/>
                <a:miter lim="400000"/>
              </a:ln>
              <a:effectLst/>
            </p:spPr>
          </p:pic>
          <p:pic>
            <p:nvPicPr>
              <p:cNvPr id="212" name="インク 46" descr="インク 46"/>
              <p:cNvPicPr>
                <a:picLocks noChangeAspect="1"/>
              </p:cNvPicPr>
              <p:nvPr/>
            </p:nvPicPr>
            <p:blipFill>
              <a:blip r:embed="rId6">
                <a:extLst/>
              </a:blip>
              <a:stretch>
                <a:fillRect/>
              </a:stretch>
            </p:blipFill>
            <p:spPr>
              <a:xfrm>
                <a:off x="1309719" y="1335062"/>
                <a:ext cx="594073" cy="753605"/>
              </a:xfrm>
              <a:prstGeom prst="rect">
                <a:avLst/>
              </a:prstGeom>
              <a:ln w="12700" cap="flat">
                <a:noFill/>
                <a:miter lim="400000"/>
              </a:ln>
              <a:effectLst/>
            </p:spPr>
          </p:pic>
          <p:pic>
            <p:nvPicPr>
              <p:cNvPr id="213" name="インク 49" descr="インク 49"/>
              <p:cNvPicPr>
                <a:picLocks noChangeAspect="1"/>
              </p:cNvPicPr>
              <p:nvPr/>
            </p:nvPicPr>
            <p:blipFill>
              <a:blip r:embed="rId7">
                <a:extLst/>
              </a:blip>
              <a:stretch>
                <a:fillRect/>
              </a:stretch>
            </p:blipFill>
            <p:spPr>
              <a:xfrm>
                <a:off x="456691" y="1286858"/>
                <a:ext cx="961421" cy="456373"/>
              </a:xfrm>
              <a:prstGeom prst="rect">
                <a:avLst/>
              </a:prstGeom>
              <a:ln w="12700" cap="flat">
                <a:noFill/>
                <a:miter lim="400000"/>
              </a:ln>
              <a:effectLst/>
            </p:spPr>
          </p:pic>
          <p:pic>
            <p:nvPicPr>
              <p:cNvPr id="214" name="インク 50" descr="インク 50"/>
              <p:cNvPicPr>
                <a:picLocks noChangeAspect="1"/>
              </p:cNvPicPr>
              <p:nvPr/>
            </p:nvPicPr>
            <p:blipFill>
              <a:blip r:embed="rId8">
                <a:extLst/>
              </a:blip>
              <a:stretch>
                <a:fillRect/>
              </a:stretch>
            </p:blipFill>
            <p:spPr>
              <a:xfrm>
                <a:off x="1667484" y="422982"/>
                <a:ext cx="1244435" cy="896500"/>
              </a:xfrm>
              <a:prstGeom prst="rect">
                <a:avLst/>
              </a:prstGeom>
              <a:ln w="12700" cap="flat">
                <a:noFill/>
                <a:miter lim="400000"/>
              </a:ln>
              <a:effectLst/>
            </p:spPr>
          </p:pic>
          <p:sp>
            <p:nvSpPr>
              <p:cNvPr id="215" name="テキスト ボックス 51"/>
              <p:cNvSpPr txBox="1"/>
              <p:nvPr/>
            </p:nvSpPr>
            <p:spPr>
              <a:xfrm rot="20947218">
                <a:off x="685564" y="683548"/>
                <a:ext cx="307962"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-1</a:t>
                </a:r>
              </a:p>
            </p:txBody>
          </p:sp>
          <p:sp>
            <p:nvSpPr>
              <p:cNvPr id="216" name="テキスト ボックス 52"/>
              <p:cNvSpPr txBox="1"/>
              <p:nvPr/>
            </p:nvSpPr>
            <p:spPr>
              <a:xfrm rot="20100353">
                <a:off x="1727176" y="55883"/>
                <a:ext cx="343903"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+1</a:t>
                </a: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10" presetID="3" grpId="1" fill="hold">
                                  <p:stCondLst>
                                    <p:cond delay="0"/>
                                  </p:stCondLst>
                                  <p:iterate type="el" backwards="0">
                                    <p:tmAbs val="0"/>
                                  </p:iterate>
                                  <p:childTnLst>
                                    <p:animEffect filter="blinds(horizontal)" transition="out">
                                      <p:cBhvr>
                                        <p:cTn id="6" dur="500" fill="hold"/>
                                        <p:tgtEl>
                                          <p:spTgt spid="205"/>
                                        </p:tgtEl>
                                      </p:cBhvr>
                                    </p:animEffect>
                                    <p:set>
                                      <p:cBhvr>
                                        <p:cTn id="7" fill="hold">
                                          <p:stCondLst>
                                            <p:cond delay="499"/>
                                          </p:stCondLst>
                                        </p:cTn>
                                        <p:tgtEl>
                                          <p:spTgt spid="20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0" presetID="3" grpId="2" fill="hold">
                                  <p:stCondLst>
                                    <p:cond delay="0"/>
                                  </p:stCondLst>
                                  <p:iterate type="el" backwards="0">
                                    <p:tmAbs val="0"/>
                                  </p:iterate>
                                  <p:childTnLst>
                                    <p:set>
                                      <p:cBhvr>
                                        <p:cTn id="11" fill="hold"/>
                                        <p:tgtEl>
                                          <p:spTgt spid="218"/>
                                        </p:tgtEl>
                                        <p:attrNameLst>
                                          <p:attrName>style.visibility</p:attrName>
                                        </p:attrNameLst>
                                      </p:cBhvr>
                                      <p:to>
                                        <p:strVal val="visible"/>
                                      </p:to>
                                    </p:set>
                                    <p:animEffect filter="blinds(horizontal)" transition="in">
                                      <p:cBhvr>
                                        <p:cTn id="12"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1"/>
      <p:bldP build="whole" bldLvl="1" animBg="1" rev="0" advAuto="0" spid="218" grpId="2"/>
    </p:bldLst>
  </p:timing>
</p:sld>
</file>

<file path=ppt/theme/theme1.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A7A7A7"/>
      </a:dk2>
      <a:lt2>
        <a:srgbClr val="535353"/>
      </a:lt2>
      <a:accent1>
        <a:srgbClr val="1D9A78"/>
      </a:accent1>
      <a:accent2>
        <a:srgbClr val="8BC145"/>
      </a:accent2>
      <a:accent3>
        <a:srgbClr val="36AFCE"/>
      </a:accent3>
      <a:accent4>
        <a:srgbClr val="1D6FA9"/>
      </a:accent4>
      <a:accent5>
        <a:srgbClr val="B74919"/>
      </a:accent5>
      <a:accent6>
        <a:srgbClr val="F19D19"/>
      </a:accent6>
      <a:hlink>
        <a:srgbClr val="0000FF"/>
      </a:hlink>
      <a:folHlink>
        <a:srgbClr val="FF00FF"/>
      </a:folHlink>
    </a:clrScheme>
    <a:fontScheme name="Office テーマ">
      <a:majorFont>
        <a:latin typeface="Helvetica"/>
        <a:ea typeface="Helvetica"/>
        <a:cs typeface="Helvetica"/>
      </a:majorFont>
      <a:minorFont>
        <a:latin typeface="游ゴシック"/>
        <a:ea typeface="游ゴシック"/>
        <a:cs typeface="游ゴシック"/>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テーマ">
  <a:themeElements>
    <a:clrScheme name="Office テーマ">
      <a:dk1>
        <a:srgbClr val="000000"/>
      </a:dk1>
      <a:lt1>
        <a:srgbClr val="FFFFFF"/>
      </a:lt1>
      <a:dk2>
        <a:srgbClr val="A7A7A7"/>
      </a:dk2>
      <a:lt2>
        <a:srgbClr val="535353"/>
      </a:lt2>
      <a:accent1>
        <a:srgbClr val="1D9A78"/>
      </a:accent1>
      <a:accent2>
        <a:srgbClr val="8BC145"/>
      </a:accent2>
      <a:accent3>
        <a:srgbClr val="36AFCE"/>
      </a:accent3>
      <a:accent4>
        <a:srgbClr val="1D6FA9"/>
      </a:accent4>
      <a:accent5>
        <a:srgbClr val="B74919"/>
      </a:accent5>
      <a:accent6>
        <a:srgbClr val="F19D19"/>
      </a:accent6>
      <a:hlink>
        <a:srgbClr val="0000FF"/>
      </a:hlink>
      <a:folHlink>
        <a:srgbClr val="FF00FF"/>
      </a:folHlink>
    </a:clrScheme>
    <a:fontScheme name="Office テーマ">
      <a:majorFont>
        <a:latin typeface="Helvetica"/>
        <a:ea typeface="Helvetica"/>
        <a:cs typeface="Helvetica"/>
      </a:majorFont>
      <a:minorFont>
        <a:latin typeface="游ゴシック"/>
        <a:ea typeface="游ゴシック"/>
        <a:cs typeface="游ゴシック"/>
      </a:minorFont>
    </a:fontScheme>
    <a:fmtScheme name="Office テーマ">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