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notesMasterIdLst>
    <p:notesMasterId r:id="rId20"/>
  </p:notesMasterIdLst>
  <p:sldIdLst>
    <p:sldId id="256" r:id="rId2"/>
    <p:sldId id="257" r:id="rId3"/>
    <p:sldId id="258" r:id="rId4"/>
    <p:sldId id="259" r:id="rId5"/>
    <p:sldId id="260" r:id="rId6"/>
    <p:sldId id="273" r:id="rId7"/>
    <p:sldId id="272" r:id="rId8"/>
    <p:sldId id="266" r:id="rId9"/>
    <p:sldId id="267" r:id="rId10"/>
    <p:sldId id="270" r:id="rId11"/>
    <p:sldId id="268" r:id="rId12"/>
    <p:sldId id="261" r:id="rId13"/>
    <p:sldId id="262" r:id="rId14"/>
    <p:sldId id="275" r:id="rId15"/>
    <p:sldId id="271" r:id="rId16"/>
    <p:sldId id="263"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86"/>
    <p:restoredTop sz="94699"/>
  </p:normalViewPr>
  <p:slideViewPr>
    <p:cSldViewPr snapToGrid="0" snapToObjects="1">
      <p:cViewPr varScale="1">
        <p:scale>
          <a:sx n="103" d="100"/>
          <a:sy n="103" d="100"/>
        </p:scale>
        <p:origin x="4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svg"/><Relationship Id="rId1"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10.png"/><Relationship Id="rId4" Type="http://schemas.openxmlformats.org/officeDocument/2006/relationships/image" Target="../media/image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19.svg"/><Relationship Id="rId1" Type="http://schemas.openxmlformats.org/officeDocument/2006/relationships/image" Target="../media/image26.png"/><Relationship Id="rId6" Type="http://schemas.openxmlformats.org/officeDocument/2006/relationships/image" Target="../media/image23.svg"/><Relationship Id="rId5" Type="http://schemas.openxmlformats.org/officeDocument/2006/relationships/image" Target="../media/image2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ACB6C7-818D-407D-A603-7245F5B7A54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45931BD-D88F-4B24-A499-1C7B29A1410C}">
      <dgm:prSet/>
      <dgm:spPr/>
      <dgm:t>
        <a:bodyPr/>
        <a:lstStyle/>
        <a:p>
          <a:r>
            <a:rPr kumimoji="1" lang="en-US"/>
            <a:t>s1250133: </a:t>
          </a:r>
          <a:r>
            <a:rPr kumimoji="1" lang="ja-JP"/>
            <a:t>越川空</a:t>
          </a:r>
          <a:endParaRPr lang="en-US"/>
        </a:p>
      </dgm:t>
    </dgm:pt>
    <dgm:pt modelId="{793E06A2-5A53-485E-82F8-22BFF5DB1A5E}" type="parTrans" cxnId="{8FB603ED-2730-4DEA-BAB9-445B21A8F53D}">
      <dgm:prSet/>
      <dgm:spPr/>
      <dgm:t>
        <a:bodyPr/>
        <a:lstStyle/>
        <a:p>
          <a:endParaRPr lang="en-US"/>
        </a:p>
      </dgm:t>
    </dgm:pt>
    <dgm:pt modelId="{8AC116B8-69C5-4C18-B041-39A3D62E3C21}" type="sibTrans" cxnId="{8FB603ED-2730-4DEA-BAB9-445B21A8F53D}">
      <dgm:prSet/>
      <dgm:spPr/>
      <dgm:t>
        <a:bodyPr/>
        <a:lstStyle/>
        <a:p>
          <a:endParaRPr lang="en-US"/>
        </a:p>
      </dgm:t>
    </dgm:pt>
    <dgm:pt modelId="{FA7AD4C9-95CA-4D50-8025-FEA01DB094F3}">
      <dgm:prSet/>
      <dgm:spPr/>
      <dgm:t>
        <a:bodyPr/>
        <a:lstStyle/>
        <a:p>
          <a:r>
            <a:rPr kumimoji="1" lang="en-US"/>
            <a:t>s1250131: </a:t>
          </a:r>
          <a:r>
            <a:rPr kumimoji="1" lang="ja-JP"/>
            <a:t>木村魁人</a:t>
          </a:r>
          <a:endParaRPr lang="en-US"/>
        </a:p>
      </dgm:t>
    </dgm:pt>
    <dgm:pt modelId="{F30CFE5F-DD35-4597-BE32-E03D441DAB6F}" type="parTrans" cxnId="{1EAFB502-018B-4092-B4C3-60261F5441F9}">
      <dgm:prSet/>
      <dgm:spPr/>
      <dgm:t>
        <a:bodyPr/>
        <a:lstStyle/>
        <a:p>
          <a:endParaRPr lang="en-US"/>
        </a:p>
      </dgm:t>
    </dgm:pt>
    <dgm:pt modelId="{3FD0775A-D349-4C36-BD62-F0EC0FFDDB34}" type="sibTrans" cxnId="{1EAFB502-018B-4092-B4C3-60261F5441F9}">
      <dgm:prSet/>
      <dgm:spPr/>
      <dgm:t>
        <a:bodyPr/>
        <a:lstStyle/>
        <a:p>
          <a:endParaRPr lang="en-US"/>
        </a:p>
      </dgm:t>
    </dgm:pt>
    <dgm:pt modelId="{46D149C9-DB54-6149-A657-C892EDDE8DE3}" type="pres">
      <dgm:prSet presAssocID="{02ACB6C7-818D-407D-A603-7245F5B7A54D}" presName="linear" presStyleCnt="0">
        <dgm:presLayoutVars>
          <dgm:animLvl val="lvl"/>
          <dgm:resizeHandles val="exact"/>
        </dgm:presLayoutVars>
      </dgm:prSet>
      <dgm:spPr/>
    </dgm:pt>
    <dgm:pt modelId="{145133AB-2DAF-FB47-A407-341F56795E45}" type="pres">
      <dgm:prSet presAssocID="{145931BD-D88F-4B24-A499-1C7B29A1410C}" presName="parentText" presStyleLbl="node1" presStyleIdx="0" presStyleCnt="2">
        <dgm:presLayoutVars>
          <dgm:chMax val="0"/>
          <dgm:bulletEnabled val="1"/>
        </dgm:presLayoutVars>
      </dgm:prSet>
      <dgm:spPr/>
    </dgm:pt>
    <dgm:pt modelId="{E2698C7D-86E8-7E4F-8ECD-7F0777872058}" type="pres">
      <dgm:prSet presAssocID="{8AC116B8-69C5-4C18-B041-39A3D62E3C21}" presName="spacer" presStyleCnt="0"/>
      <dgm:spPr/>
    </dgm:pt>
    <dgm:pt modelId="{2907EE62-3827-0149-8AC5-777814041933}" type="pres">
      <dgm:prSet presAssocID="{FA7AD4C9-95CA-4D50-8025-FEA01DB094F3}" presName="parentText" presStyleLbl="node1" presStyleIdx="1" presStyleCnt="2">
        <dgm:presLayoutVars>
          <dgm:chMax val="0"/>
          <dgm:bulletEnabled val="1"/>
        </dgm:presLayoutVars>
      </dgm:prSet>
      <dgm:spPr/>
    </dgm:pt>
  </dgm:ptLst>
  <dgm:cxnLst>
    <dgm:cxn modelId="{1EAFB502-018B-4092-B4C3-60261F5441F9}" srcId="{02ACB6C7-818D-407D-A603-7245F5B7A54D}" destId="{FA7AD4C9-95CA-4D50-8025-FEA01DB094F3}" srcOrd="1" destOrd="0" parTransId="{F30CFE5F-DD35-4597-BE32-E03D441DAB6F}" sibTransId="{3FD0775A-D349-4C36-BD62-F0EC0FFDDB34}"/>
    <dgm:cxn modelId="{4A6EE134-CA36-AA42-8DD2-3C79F9B70436}" type="presOf" srcId="{02ACB6C7-818D-407D-A603-7245F5B7A54D}" destId="{46D149C9-DB54-6149-A657-C892EDDE8DE3}" srcOrd="0" destOrd="0" presId="urn:microsoft.com/office/officeart/2005/8/layout/vList2"/>
    <dgm:cxn modelId="{159EBA84-326B-7443-9B99-1DA15E2FE3CC}" type="presOf" srcId="{145931BD-D88F-4B24-A499-1C7B29A1410C}" destId="{145133AB-2DAF-FB47-A407-341F56795E45}" srcOrd="0" destOrd="0" presId="urn:microsoft.com/office/officeart/2005/8/layout/vList2"/>
    <dgm:cxn modelId="{8FB603ED-2730-4DEA-BAB9-445B21A8F53D}" srcId="{02ACB6C7-818D-407D-A603-7245F5B7A54D}" destId="{145931BD-D88F-4B24-A499-1C7B29A1410C}" srcOrd="0" destOrd="0" parTransId="{793E06A2-5A53-485E-82F8-22BFF5DB1A5E}" sibTransId="{8AC116B8-69C5-4C18-B041-39A3D62E3C21}"/>
    <dgm:cxn modelId="{70A94DED-48E0-0645-8033-BE69F8D8669F}" type="presOf" srcId="{FA7AD4C9-95CA-4D50-8025-FEA01DB094F3}" destId="{2907EE62-3827-0149-8AC5-777814041933}" srcOrd="0" destOrd="0" presId="urn:microsoft.com/office/officeart/2005/8/layout/vList2"/>
    <dgm:cxn modelId="{777A50EA-A518-194C-A262-13270D661758}" type="presParOf" srcId="{46D149C9-DB54-6149-A657-C892EDDE8DE3}" destId="{145133AB-2DAF-FB47-A407-341F56795E45}" srcOrd="0" destOrd="0" presId="urn:microsoft.com/office/officeart/2005/8/layout/vList2"/>
    <dgm:cxn modelId="{989BA943-7DA7-164B-8004-62B6BF548759}" type="presParOf" srcId="{46D149C9-DB54-6149-A657-C892EDDE8DE3}" destId="{E2698C7D-86E8-7E4F-8ECD-7F0777872058}" srcOrd="1" destOrd="0" presId="urn:microsoft.com/office/officeart/2005/8/layout/vList2"/>
    <dgm:cxn modelId="{51A9B4BB-E98B-E748-B7FE-19816F471C35}" type="presParOf" srcId="{46D149C9-DB54-6149-A657-C892EDDE8DE3}" destId="{2907EE62-3827-0149-8AC5-77781404193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2079E1-7B38-4130-9095-5D05BF63429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067D83-C32D-4B64-99A3-79201FF6AA10}">
      <dgm:prSet/>
      <dgm:spPr/>
      <dgm:t>
        <a:bodyPr/>
        <a:lstStyle/>
        <a:p>
          <a:r>
            <a:rPr kumimoji="1" lang="en-US"/>
            <a:t>OS: Mac OS</a:t>
          </a:r>
          <a:endParaRPr lang="en-US"/>
        </a:p>
      </dgm:t>
    </dgm:pt>
    <dgm:pt modelId="{346A9BE3-0334-4234-8401-062849A02882}" type="parTrans" cxnId="{916E3CA2-FA6B-46F3-B75F-4783B8BA3C10}">
      <dgm:prSet/>
      <dgm:spPr/>
      <dgm:t>
        <a:bodyPr/>
        <a:lstStyle/>
        <a:p>
          <a:endParaRPr lang="en-US"/>
        </a:p>
      </dgm:t>
    </dgm:pt>
    <dgm:pt modelId="{D1B48396-7A7D-4A45-AD75-2A86457A954A}" type="sibTrans" cxnId="{916E3CA2-FA6B-46F3-B75F-4783B8BA3C10}">
      <dgm:prSet/>
      <dgm:spPr/>
      <dgm:t>
        <a:bodyPr/>
        <a:lstStyle/>
        <a:p>
          <a:endParaRPr lang="en-US"/>
        </a:p>
      </dgm:t>
    </dgm:pt>
    <dgm:pt modelId="{3B3E7634-040F-4F9A-A461-601B3A2857DF}">
      <dgm:prSet/>
      <dgm:spPr/>
      <dgm:t>
        <a:bodyPr/>
        <a:lstStyle/>
        <a:p>
          <a:r>
            <a:rPr kumimoji="1" lang="ja-JP"/>
            <a:t>言語</a:t>
          </a:r>
          <a:r>
            <a:rPr kumimoji="1" lang="en-US"/>
            <a:t>: Python 3.7.2</a:t>
          </a:r>
          <a:endParaRPr lang="en-US"/>
        </a:p>
      </dgm:t>
    </dgm:pt>
    <dgm:pt modelId="{5D3598EB-F680-4251-9D24-A5A2486A77A2}" type="parTrans" cxnId="{8C1C4CAC-15DF-4438-93FA-96A8F5E2C8D6}">
      <dgm:prSet/>
      <dgm:spPr/>
      <dgm:t>
        <a:bodyPr/>
        <a:lstStyle/>
        <a:p>
          <a:endParaRPr lang="en-US"/>
        </a:p>
      </dgm:t>
    </dgm:pt>
    <dgm:pt modelId="{6ADE9D65-7B90-4813-8720-A41EB65664C9}" type="sibTrans" cxnId="{8C1C4CAC-15DF-4438-93FA-96A8F5E2C8D6}">
      <dgm:prSet/>
      <dgm:spPr/>
      <dgm:t>
        <a:bodyPr/>
        <a:lstStyle/>
        <a:p>
          <a:endParaRPr lang="en-US"/>
        </a:p>
      </dgm:t>
    </dgm:pt>
    <dgm:pt modelId="{E89C8B81-0244-4DA9-9E28-453B31826F1B}">
      <dgm:prSet/>
      <dgm:spPr/>
      <dgm:t>
        <a:bodyPr/>
        <a:lstStyle/>
        <a:p>
          <a:r>
            <a:rPr kumimoji="1" lang="ja-JP"/>
            <a:t>管理</a:t>
          </a:r>
          <a:r>
            <a:rPr kumimoji="1" lang="en-US"/>
            <a:t>: Github</a:t>
          </a:r>
          <a:endParaRPr lang="en-US"/>
        </a:p>
      </dgm:t>
    </dgm:pt>
    <dgm:pt modelId="{59D4180C-228A-4CCE-A5B8-8CA23FE2C881}" type="parTrans" cxnId="{0FF017D7-0A5F-4F47-A766-45828D8DACA1}">
      <dgm:prSet/>
      <dgm:spPr/>
      <dgm:t>
        <a:bodyPr/>
        <a:lstStyle/>
        <a:p>
          <a:endParaRPr lang="en-US"/>
        </a:p>
      </dgm:t>
    </dgm:pt>
    <dgm:pt modelId="{3EEC0BC8-CDF9-4AF3-9572-8A94E3BF998D}" type="sibTrans" cxnId="{0FF017D7-0A5F-4F47-A766-45828D8DACA1}">
      <dgm:prSet/>
      <dgm:spPr/>
      <dgm:t>
        <a:bodyPr/>
        <a:lstStyle/>
        <a:p>
          <a:endParaRPr lang="en-US"/>
        </a:p>
      </dgm:t>
    </dgm:pt>
    <dgm:pt modelId="{30866D47-50B9-4DEF-909C-E2918F1C26F0}" type="pres">
      <dgm:prSet presAssocID="{EC2079E1-7B38-4130-9095-5D05BF63429B}" presName="root" presStyleCnt="0">
        <dgm:presLayoutVars>
          <dgm:dir/>
          <dgm:resizeHandles val="exact"/>
        </dgm:presLayoutVars>
      </dgm:prSet>
      <dgm:spPr/>
    </dgm:pt>
    <dgm:pt modelId="{52027B33-C757-4A87-891A-9838FAD473CC}" type="pres">
      <dgm:prSet presAssocID="{BA067D83-C32D-4B64-99A3-79201FF6AA10}" presName="compNode" presStyleCnt="0"/>
      <dgm:spPr/>
    </dgm:pt>
    <dgm:pt modelId="{DBAC7965-1ADB-4A20-92C6-89AACA2A1179}" type="pres">
      <dgm:prSet presAssocID="{BA067D83-C32D-4B64-99A3-79201FF6AA10}" presName="bgRect" presStyleLbl="bgShp" presStyleIdx="0" presStyleCnt="3"/>
      <dgm:spPr/>
    </dgm:pt>
    <dgm:pt modelId="{2EA429CF-29A5-4160-B675-914472D9FD65}" type="pres">
      <dgm:prSet presAssocID="{BA067D83-C32D-4B64-99A3-79201FF6AA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76CE16EC-801A-42F4-854B-D72514F7FA87}" type="pres">
      <dgm:prSet presAssocID="{BA067D83-C32D-4B64-99A3-79201FF6AA10}" presName="spaceRect" presStyleCnt="0"/>
      <dgm:spPr/>
    </dgm:pt>
    <dgm:pt modelId="{83363F99-C7A8-47F5-BAA2-F797DA66F118}" type="pres">
      <dgm:prSet presAssocID="{BA067D83-C32D-4B64-99A3-79201FF6AA10}" presName="parTx" presStyleLbl="revTx" presStyleIdx="0" presStyleCnt="3">
        <dgm:presLayoutVars>
          <dgm:chMax val="0"/>
          <dgm:chPref val="0"/>
        </dgm:presLayoutVars>
      </dgm:prSet>
      <dgm:spPr/>
    </dgm:pt>
    <dgm:pt modelId="{6BAB2C06-9C21-4AAF-B4A9-3C6624B67254}" type="pres">
      <dgm:prSet presAssocID="{D1B48396-7A7D-4A45-AD75-2A86457A954A}" presName="sibTrans" presStyleCnt="0"/>
      <dgm:spPr/>
    </dgm:pt>
    <dgm:pt modelId="{510DFCF2-D4CD-429B-8988-1324063E79C8}" type="pres">
      <dgm:prSet presAssocID="{3B3E7634-040F-4F9A-A461-601B3A2857DF}" presName="compNode" presStyleCnt="0"/>
      <dgm:spPr/>
    </dgm:pt>
    <dgm:pt modelId="{4DA47CFC-6D63-44A1-9B70-B7C4DFD86C34}" type="pres">
      <dgm:prSet presAssocID="{3B3E7634-040F-4F9A-A461-601B3A2857DF}" presName="bgRect" presStyleLbl="bgShp" presStyleIdx="1" presStyleCnt="3"/>
      <dgm:spPr/>
    </dgm:pt>
    <dgm:pt modelId="{FDA0BD0F-4574-4F04-B1B7-DC0272F1E78E}" type="pres">
      <dgm:prSet presAssocID="{3B3E7634-040F-4F9A-A461-601B3A2857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nake"/>
        </a:ext>
      </dgm:extLst>
    </dgm:pt>
    <dgm:pt modelId="{E1F3573B-290E-4D3D-9814-6541127CF041}" type="pres">
      <dgm:prSet presAssocID="{3B3E7634-040F-4F9A-A461-601B3A2857DF}" presName="spaceRect" presStyleCnt="0"/>
      <dgm:spPr/>
    </dgm:pt>
    <dgm:pt modelId="{D731B00A-52A3-4F49-9373-AD8C68D0F1E3}" type="pres">
      <dgm:prSet presAssocID="{3B3E7634-040F-4F9A-A461-601B3A2857DF}" presName="parTx" presStyleLbl="revTx" presStyleIdx="1" presStyleCnt="3">
        <dgm:presLayoutVars>
          <dgm:chMax val="0"/>
          <dgm:chPref val="0"/>
        </dgm:presLayoutVars>
      </dgm:prSet>
      <dgm:spPr/>
    </dgm:pt>
    <dgm:pt modelId="{64817BD8-751D-402D-A71C-D0B58105D9E1}" type="pres">
      <dgm:prSet presAssocID="{6ADE9D65-7B90-4813-8720-A41EB65664C9}" presName="sibTrans" presStyleCnt="0"/>
      <dgm:spPr/>
    </dgm:pt>
    <dgm:pt modelId="{FEC329C5-A333-43BB-BA4C-C91475BB3D8E}" type="pres">
      <dgm:prSet presAssocID="{E89C8B81-0244-4DA9-9E28-453B31826F1B}" presName="compNode" presStyleCnt="0"/>
      <dgm:spPr/>
    </dgm:pt>
    <dgm:pt modelId="{F689EC67-50B4-41A5-BAC0-2EBBE0C99CEA}" type="pres">
      <dgm:prSet presAssocID="{E89C8B81-0244-4DA9-9E28-453B31826F1B}" presName="bgRect" presStyleLbl="bgShp" presStyleIdx="2" presStyleCnt="3"/>
      <dgm:spPr/>
    </dgm:pt>
    <dgm:pt modelId="{C5276933-C68E-413C-979A-8DA58BAF44A2}" type="pres">
      <dgm:prSet presAssocID="{E89C8B81-0244-4DA9-9E28-453B31826F1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lue"/>
        </a:ext>
      </dgm:extLst>
    </dgm:pt>
    <dgm:pt modelId="{E9150C13-A037-400A-849F-9803AF3157B3}" type="pres">
      <dgm:prSet presAssocID="{E89C8B81-0244-4DA9-9E28-453B31826F1B}" presName="spaceRect" presStyleCnt="0"/>
      <dgm:spPr/>
    </dgm:pt>
    <dgm:pt modelId="{C84CFA0B-B5AC-4BF6-859E-7DC8407D3BF6}" type="pres">
      <dgm:prSet presAssocID="{E89C8B81-0244-4DA9-9E28-453B31826F1B}" presName="parTx" presStyleLbl="revTx" presStyleIdx="2" presStyleCnt="3">
        <dgm:presLayoutVars>
          <dgm:chMax val="0"/>
          <dgm:chPref val="0"/>
        </dgm:presLayoutVars>
      </dgm:prSet>
      <dgm:spPr/>
    </dgm:pt>
  </dgm:ptLst>
  <dgm:cxnLst>
    <dgm:cxn modelId="{3628E477-F6CF-4378-903F-F7859D092F39}" type="presOf" srcId="{EC2079E1-7B38-4130-9095-5D05BF63429B}" destId="{30866D47-50B9-4DEF-909C-E2918F1C26F0}" srcOrd="0" destOrd="0" presId="urn:microsoft.com/office/officeart/2018/2/layout/IconVerticalSolidList"/>
    <dgm:cxn modelId="{A9DA347C-7593-4337-A00C-90B57F7EC7D7}" type="presOf" srcId="{3B3E7634-040F-4F9A-A461-601B3A2857DF}" destId="{D731B00A-52A3-4F49-9373-AD8C68D0F1E3}" srcOrd="0" destOrd="0" presId="urn:microsoft.com/office/officeart/2018/2/layout/IconVerticalSolidList"/>
    <dgm:cxn modelId="{916E3CA2-FA6B-46F3-B75F-4783B8BA3C10}" srcId="{EC2079E1-7B38-4130-9095-5D05BF63429B}" destId="{BA067D83-C32D-4B64-99A3-79201FF6AA10}" srcOrd="0" destOrd="0" parTransId="{346A9BE3-0334-4234-8401-062849A02882}" sibTransId="{D1B48396-7A7D-4A45-AD75-2A86457A954A}"/>
    <dgm:cxn modelId="{8C1C4CAC-15DF-4438-93FA-96A8F5E2C8D6}" srcId="{EC2079E1-7B38-4130-9095-5D05BF63429B}" destId="{3B3E7634-040F-4F9A-A461-601B3A2857DF}" srcOrd="1" destOrd="0" parTransId="{5D3598EB-F680-4251-9D24-A5A2486A77A2}" sibTransId="{6ADE9D65-7B90-4813-8720-A41EB65664C9}"/>
    <dgm:cxn modelId="{0FF017D7-0A5F-4F47-A766-45828D8DACA1}" srcId="{EC2079E1-7B38-4130-9095-5D05BF63429B}" destId="{E89C8B81-0244-4DA9-9E28-453B31826F1B}" srcOrd="2" destOrd="0" parTransId="{59D4180C-228A-4CCE-A5B8-8CA23FE2C881}" sibTransId="{3EEC0BC8-CDF9-4AF3-9572-8A94E3BF998D}"/>
    <dgm:cxn modelId="{6C7E7EEF-2127-4449-9F02-8674EE65B619}" type="presOf" srcId="{E89C8B81-0244-4DA9-9E28-453B31826F1B}" destId="{C84CFA0B-B5AC-4BF6-859E-7DC8407D3BF6}" srcOrd="0" destOrd="0" presId="urn:microsoft.com/office/officeart/2018/2/layout/IconVerticalSolidList"/>
    <dgm:cxn modelId="{F295E9F8-3BD2-4DCB-88A4-7E91D5C93591}" type="presOf" srcId="{BA067D83-C32D-4B64-99A3-79201FF6AA10}" destId="{83363F99-C7A8-47F5-BAA2-F797DA66F118}" srcOrd="0" destOrd="0" presId="urn:microsoft.com/office/officeart/2018/2/layout/IconVerticalSolidList"/>
    <dgm:cxn modelId="{A91D41C8-6E48-4E14-89BE-B5FF970C4446}" type="presParOf" srcId="{30866D47-50B9-4DEF-909C-E2918F1C26F0}" destId="{52027B33-C757-4A87-891A-9838FAD473CC}" srcOrd="0" destOrd="0" presId="urn:microsoft.com/office/officeart/2018/2/layout/IconVerticalSolidList"/>
    <dgm:cxn modelId="{3FD8DA80-1A4B-4EC0-B0A9-5FA1666A5490}" type="presParOf" srcId="{52027B33-C757-4A87-891A-9838FAD473CC}" destId="{DBAC7965-1ADB-4A20-92C6-89AACA2A1179}" srcOrd="0" destOrd="0" presId="urn:microsoft.com/office/officeart/2018/2/layout/IconVerticalSolidList"/>
    <dgm:cxn modelId="{0DC7969D-6D9B-496F-97BB-9493A04D7D41}" type="presParOf" srcId="{52027B33-C757-4A87-891A-9838FAD473CC}" destId="{2EA429CF-29A5-4160-B675-914472D9FD65}" srcOrd="1" destOrd="0" presId="urn:microsoft.com/office/officeart/2018/2/layout/IconVerticalSolidList"/>
    <dgm:cxn modelId="{75D7043C-84DA-49A6-9FB1-D84DD45444B3}" type="presParOf" srcId="{52027B33-C757-4A87-891A-9838FAD473CC}" destId="{76CE16EC-801A-42F4-854B-D72514F7FA87}" srcOrd="2" destOrd="0" presId="urn:microsoft.com/office/officeart/2018/2/layout/IconVerticalSolidList"/>
    <dgm:cxn modelId="{F786EBEB-1014-42C9-9F3F-BE426AE0B33F}" type="presParOf" srcId="{52027B33-C757-4A87-891A-9838FAD473CC}" destId="{83363F99-C7A8-47F5-BAA2-F797DA66F118}" srcOrd="3" destOrd="0" presId="urn:microsoft.com/office/officeart/2018/2/layout/IconVerticalSolidList"/>
    <dgm:cxn modelId="{AE26E50A-EA9C-49A4-A7FB-DC14B7DE9269}" type="presParOf" srcId="{30866D47-50B9-4DEF-909C-E2918F1C26F0}" destId="{6BAB2C06-9C21-4AAF-B4A9-3C6624B67254}" srcOrd="1" destOrd="0" presId="urn:microsoft.com/office/officeart/2018/2/layout/IconVerticalSolidList"/>
    <dgm:cxn modelId="{8217CD3A-26A8-4C16-B462-11A602A78325}" type="presParOf" srcId="{30866D47-50B9-4DEF-909C-E2918F1C26F0}" destId="{510DFCF2-D4CD-429B-8988-1324063E79C8}" srcOrd="2" destOrd="0" presId="urn:microsoft.com/office/officeart/2018/2/layout/IconVerticalSolidList"/>
    <dgm:cxn modelId="{DC4AC7C9-3155-4739-9A15-40636A3CBC41}" type="presParOf" srcId="{510DFCF2-D4CD-429B-8988-1324063E79C8}" destId="{4DA47CFC-6D63-44A1-9B70-B7C4DFD86C34}" srcOrd="0" destOrd="0" presId="urn:microsoft.com/office/officeart/2018/2/layout/IconVerticalSolidList"/>
    <dgm:cxn modelId="{98F423F4-6792-4207-A63C-C8214C5B8DA6}" type="presParOf" srcId="{510DFCF2-D4CD-429B-8988-1324063E79C8}" destId="{FDA0BD0F-4574-4F04-B1B7-DC0272F1E78E}" srcOrd="1" destOrd="0" presId="urn:microsoft.com/office/officeart/2018/2/layout/IconVerticalSolidList"/>
    <dgm:cxn modelId="{041C068D-3DF3-49A8-89D6-44A4A1845F5B}" type="presParOf" srcId="{510DFCF2-D4CD-429B-8988-1324063E79C8}" destId="{E1F3573B-290E-4D3D-9814-6541127CF041}" srcOrd="2" destOrd="0" presId="urn:microsoft.com/office/officeart/2018/2/layout/IconVerticalSolidList"/>
    <dgm:cxn modelId="{923B164D-AABF-46B9-B14D-84C6F128B1EA}" type="presParOf" srcId="{510DFCF2-D4CD-429B-8988-1324063E79C8}" destId="{D731B00A-52A3-4F49-9373-AD8C68D0F1E3}" srcOrd="3" destOrd="0" presId="urn:microsoft.com/office/officeart/2018/2/layout/IconVerticalSolidList"/>
    <dgm:cxn modelId="{B30FE0B9-C1BE-4E1B-AD64-72C88677DE19}" type="presParOf" srcId="{30866D47-50B9-4DEF-909C-E2918F1C26F0}" destId="{64817BD8-751D-402D-A71C-D0B58105D9E1}" srcOrd="3" destOrd="0" presId="urn:microsoft.com/office/officeart/2018/2/layout/IconVerticalSolidList"/>
    <dgm:cxn modelId="{EB5F2F0A-3D0C-42DF-A492-263FF7017AEA}" type="presParOf" srcId="{30866D47-50B9-4DEF-909C-E2918F1C26F0}" destId="{FEC329C5-A333-43BB-BA4C-C91475BB3D8E}" srcOrd="4" destOrd="0" presId="urn:microsoft.com/office/officeart/2018/2/layout/IconVerticalSolidList"/>
    <dgm:cxn modelId="{F1699A09-958B-4232-A6CD-704EC12FF0C1}" type="presParOf" srcId="{FEC329C5-A333-43BB-BA4C-C91475BB3D8E}" destId="{F689EC67-50B4-41A5-BAC0-2EBBE0C99CEA}" srcOrd="0" destOrd="0" presId="urn:microsoft.com/office/officeart/2018/2/layout/IconVerticalSolidList"/>
    <dgm:cxn modelId="{D40871BA-4C63-41CD-AAE5-841F878E1FCD}" type="presParOf" srcId="{FEC329C5-A333-43BB-BA4C-C91475BB3D8E}" destId="{C5276933-C68E-413C-979A-8DA58BAF44A2}" srcOrd="1" destOrd="0" presId="urn:microsoft.com/office/officeart/2018/2/layout/IconVerticalSolidList"/>
    <dgm:cxn modelId="{1EB2C876-49E5-45D8-B2DE-AFC2961C7FDD}" type="presParOf" srcId="{FEC329C5-A333-43BB-BA4C-C91475BB3D8E}" destId="{E9150C13-A037-400A-849F-9803AF3157B3}" srcOrd="2" destOrd="0" presId="urn:microsoft.com/office/officeart/2018/2/layout/IconVerticalSolidList"/>
    <dgm:cxn modelId="{1705DF13-6861-4BEC-A507-9F216DF8EE21}" type="presParOf" srcId="{FEC329C5-A333-43BB-BA4C-C91475BB3D8E}" destId="{C84CFA0B-B5AC-4BF6-859E-7DC8407D3BF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E1FB76-24F4-4140-9AA5-BF90BEF353F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1D9EBDA-62FE-40A4-A9B5-36033EDDEDD7}">
      <dgm:prSet/>
      <dgm:spPr/>
      <dgm:t>
        <a:bodyPr/>
        <a:lstStyle/>
        <a:p>
          <a:r>
            <a:rPr kumimoji="1" lang="en-US"/>
            <a:t>Phase1: </a:t>
          </a:r>
          <a:r>
            <a:rPr kumimoji="1" lang="ja-JP"/>
            <a:t>完成</a:t>
          </a:r>
          <a:endParaRPr lang="en-US"/>
        </a:p>
      </dgm:t>
    </dgm:pt>
    <dgm:pt modelId="{87A6E945-C0EC-49D1-870B-9EBFCBF0EA9D}" type="parTrans" cxnId="{234A6FC2-2A2E-46E0-B4D5-2D8A1B8B9E97}">
      <dgm:prSet/>
      <dgm:spPr/>
      <dgm:t>
        <a:bodyPr/>
        <a:lstStyle/>
        <a:p>
          <a:endParaRPr lang="en-US"/>
        </a:p>
      </dgm:t>
    </dgm:pt>
    <dgm:pt modelId="{CDDE8F90-ADA7-4646-A829-F6EC24F87A9C}" type="sibTrans" cxnId="{234A6FC2-2A2E-46E0-B4D5-2D8A1B8B9E97}">
      <dgm:prSet/>
      <dgm:spPr/>
      <dgm:t>
        <a:bodyPr/>
        <a:lstStyle/>
        <a:p>
          <a:endParaRPr lang="en-US"/>
        </a:p>
      </dgm:t>
    </dgm:pt>
    <dgm:pt modelId="{FE5DB016-F8B3-4B0E-A474-BA36D75777E3}">
      <dgm:prSet/>
      <dgm:spPr/>
      <dgm:t>
        <a:bodyPr/>
        <a:lstStyle/>
        <a:p>
          <a:r>
            <a:rPr lang="en-US"/>
            <a:t>Phase2: </a:t>
          </a:r>
          <a:r>
            <a:rPr lang="ja-JP"/>
            <a:t>未完成</a:t>
          </a:r>
          <a:r>
            <a:rPr lang="en-US"/>
            <a:t>(</a:t>
          </a:r>
          <a:r>
            <a:rPr lang="ja-JP"/>
            <a:t>小課題</a:t>
          </a:r>
          <a:r>
            <a:rPr lang="en-US"/>
            <a:t>7</a:t>
          </a:r>
          <a:r>
            <a:rPr lang="ja-JP"/>
            <a:t>まで完成</a:t>
          </a:r>
          <a:r>
            <a:rPr lang="en-US"/>
            <a:t>)</a:t>
          </a:r>
        </a:p>
      </dgm:t>
    </dgm:pt>
    <dgm:pt modelId="{CC6D108B-1E7A-4523-A6E0-60400BB0ABB2}" type="parTrans" cxnId="{04D8E40C-BA83-48B1-B9BA-2A7562425847}">
      <dgm:prSet/>
      <dgm:spPr/>
      <dgm:t>
        <a:bodyPr/>
        <a:lstStyle/>
        <a:p>
          <a:endParaRPr lang="en-US"/>
        </a:p>
      </dgm:t>
    </dgm:pt>
    <dgm:pt modelId="{9A2086EB-2F2A-4BBD-A094-D4AB6FE9E006}" type="sibTrans" cxnId="{04D8E40C-BA83-48B1-B9BA-2A7562425847}">
      <dgm:prSet/>
      <dgm:spPr/>
      <dgm:t>
        <a:bodyPr/>
        <a:lstStyle/>
        <a:p>
          <a:endParaRPr lang="en-US"/>
        </a:p>
      </dgm:t>
    </dgm:pt>
    <dgm:pt modelId="{CB33F4AA-AE30-49E6-86C3-431C25991D28}">
      <dgm:prSet/>
      <dgm:spPr/>
      <dgm:t>
        <a:bodyPr/>
        <a:lstStyle/>
        <a:p>
          <a:r>
            <a:rPr lang="ja-JP"/>
            <a:t>ドキュメント</a:t>
          </a:r>
          <a:r>
            <a:rPr lang="en-US"/>
            <a:t>: </a:t>
          </a:r>
          <a:r>
            <a:rPr lang="ja-JP"/>
            <a:t>実装完了部分まで完成</a:t>
          </a:r>
          <a:endParaRPr lang="en-US"/>
        </a:p>
      </dgm:t>
    </dgm:pt>
    <dgm:pt modelId="{F5BBD433-CDFF-4F37-A368-D624AC6C6D30}" type="parTrans" cxnId="{E7FA1E66-3C49-471D-B1E1-F9F984BA9887}">
      <dgm:prSet/>
      <dgm:spPr/>
      <dgm:t>
        <a:bodyPr/>
        <a:lstStyle/>
        <a:p>
          <a:endParaRPr lang="en-US"/>
        </a:p>
      </dgm:t>
    </dgm:pt>
    <dgm:pt modelId="{00849AD8-50AD-4F4C-A2CA-A827CF06D80C}" type="sibTrans" cxnId="{E7FA1E66-3C49-471D-B1E1-F9F984BA9887}">
      <dgm:prSet/>
      <dgm:spPr/>
      <dgm:t>
        <a:bodyPr/>
        <a:lstStyle/>
        <a:p>
          <a:endParaRPr lang="en-US"/>
        </a:p>
      </dgm:t>
    </dgm:pt>
    <dgm:pt modelId="{1C53AD32-F7AA-4160-9A16-8C6D41F1EB13}">
      <dgm:prSet/>
      <dgm:spPr/>
      <dgm:t>
        <a:bodyPr/>
        <a:lstStyle/>
        <a:p>
          <a:r>
            <a:rPr lang="ja-JP"/>
            <a:t>テストデータ生成器</a:t>
          </a:r>
          <a:r>
            <a:rPr lang="en-US"/>
            <a:t>: </a:t>
          </a:r>
          <a:r>
            <a:rPr lang="ja-JP"/>
            <a:t>完成</a:t>
          </a:r>
          <a:endParaRPr lang="en-US"/>
        </a:p>
      </dgm:t>
    </dgm:pt>
    <dgm:pt modelId="{A4C1ADAC-D417-4D13-B952-EF07887CD6B8}" type="parTrans" cxnId="{4D148163-E4C8-4650-91D3-9BA77F30BABA}">
      <dgm:prSet/>
      <dgm:spPr/>
      <dgm:t>
        <a:bodyPr/>
        <a:lstStyle/>
        <a:p>
          <a:endParaRPr lang="en-US"/>
        </a:p>
      </dgm:t>
    </dgm:pt>
    <dgm:pt modelId="{603A750A-8FEE-4FB2-80AE-DBC140360638}" type="sibTrans" cxnId="{4D148163-E4C8-4650-91D3-9BA77F30BABA}">
      <dgm:prSet/>
      <dgm:spPr/>
      <dgm:t>
        <a:bodyPr/>
        <a:lstStyle/>
        <a:p>
          <a:endParaRPr lang="en-US"/>
        </a:p>
      </dgm:t>
    </dgm:pt>
    <dgm:pt modelId="{C3B16BAA-A9E0-044E-94EB-6FF208972120}" type="pres">
      <dgm:prSet presAssocID="{31E1FB76-24F4-4140-9AA5-BF90BEF353F2}" presName="linear" presStyleCnt="0">
        <dgm:presLayoutVars>
          <dgm:animLvl val="lvl"/>
          <dgm:resizeHandles val="exact"/>
        </dgm:presLayoutVars>
      </dgm:prSet>
      <dgm:spPr/>
    </dgm:pt>
    <dgm:pt modelId="{EF8944F1-B228-9541-B24A-69F87913643F}" type="pres">
      <dgm:prSet presAssocID="{31D9EBDA-62FE-40A4-A9B5-36033EDDEDD7}" presName="parentText" presStyleLbl="node1" presStyleIdx="0" presStyleCnt="4">
        <dgm:presLayoutVars>
          <dgm:chMax val="0"/>
          <dgm:bulletEnabled val="1"/>
        </dgm:presLayoutVars>
      </dgm:prSet>
      <dgm:spPr/>
    </dgm:pt>
    <dgm:pt modelId="{9797FB34-C0CA-0E49-9445-428F408B5E70}" type="pres">
      <dgm:prSet presAssocID="{CDDE8F90-ADA7-4646-A829-F6EC24F87A9C}" presName="spacer" presStyleCnt="0"/>
      <dgm:spPr/>
    </dgm:pt>
    <dgm:pt modelId="{84937036-A9EB-054B-AC31-1C713C20DBBA}" type="pres">
      <dgm:prSet presAssocID="{FE5DB016-F8B3-4B0E-A474-BA36D75777E3}" presName="parentText" presStyleLbl="node1" presStyleIdx="1" presStyleCnt="4">
        <dgm:presLayoutVars>
          <dgm:chMax val="0"/>
          <dgm:bulletEnabled val="1"/>
        </dgm:presLayoutVars>
      </dgm:prSet>
      <dgm:spPr/>
    </dgm:pt>
    <dgm:pt modelId="{A6F81A4B-28C5-324B-84F9-0BB311D62F56}" type="pres">
      <dgm:prSet presAssocID="{9A2086EB-2F2A-4BBD-A094-D4AB6FE9E006}" presName="spacer" presStyleCnt="0"/>
      <dgm:spPr/>
    </dgm:pt>
    <dgm:pt modelId="{530398AD-C7C4-254A-9399-35168E2C3FF0}" type="pres">
      <dgm:prSet presAssocID="{CB33F4AA-AE30-49E6-86C3-431C25991D28}" presName="parentText" presStyleLbl="node1" presStyleIdx="2" presStyleCnt="4">
        <dgm:presLayoutVars>
          <dgm:chMax val="0"/>
          <dgm:bulletEnabled val="1"/>
        </dgm:presLayoutVars>
      </dgm:prSet>
      <dgm:spPr/>
    </dgm:pt>
    <dgm:pt modelId="{C88869D1-AC01-9B40-AB83-0A61106AFDE6}" type="pres">
      <dgm:prSet presAssocID="{00849AD8-50AD-4F4C-A2CA-A827CF06D80C}" presName="spacer" presStyleCnt="0"/>
      <dgm:spPr/>
    </dgm:pt>
    <dgm:pt modelId="{61280423-458B-8444-A836-3FEA4E67188F}" type="pres">
      <dgm:prSet presAssocID="{1C53AD32-F7AA-4160-9A16-8C6D41F1EB13}" presName="parentText" presStyleLbl="node1" presStyleIdx="3" presStyleCnt="4">
        <dgm:presLayoutVars>
          <dgm:chMax val="0"/>
          <dgm:bulletEnabled val="1"/>
        </dgm:presLayoutVars>
      </dgm:prSet>
      <dgm:spPr/>
    </dgm:pt>
  </dgm:ptLst>
  <dgm:cxnLst>
    <dgm:cxn modelId="{000E820C-6FB8-6D4A-B99A-B1CACC9709C6}" type="presOf" srcId="{31D9EBDA-62FE-40A4-A9B5-36033EDDEDD7}" destId="{EF8944F1-B228-9541-B24A-69F87913643F}" srcOrd="0" destOrd="0" presId="urn:microsoft.com/office/officeart/2005/8/layout/vList2"/>
    <dgm:cxn modelId="{04D8E40C-BA83-48B1-B9BA-2A7562425847}" srcId="{31E1FB76-24F4-4140-9AA5-BF90BEF353F2}" destId="{FE5DB016-F8B3-4B0E-A474-BA36D75777E3}" srcOrd="1" destOrd="0" parTransId="{CC6D108B-1E7A-4523-A6E0-60400BB0ABB2}" sibTransId="{9A2086EB-2F2A-4BBD-A094-D4AB6FE9E006}"/>
    <dgm:cxn modelId="{4D148163-E4C8-4650-91D3-9BA77F30BABA}" srcId="{31E1FB76-24F4-4140-9AA5-BF90BEF353F2}" destId="{1C53AD32-F7AA-4160-9A16-8C6D41F1EB13}" srcOrd="3" destOrd="0" parTransId="{A4C1ADAC-D417-4D13-B952-EF07887CD6B8}" sibTransId="{603A750A-8FEE-4FB2-80AE-DBC140360638}"/>
    <dgm:cxn modelId="{E7FA1E66-3C49-471D-B1E1-F9F984BA9887}" srcId="{31E1FB76-24F4-4140-9AA5-BF90BEF353F2}" destId="{CB33F4AA-AE30-49E6-86C3-431C25991D28}" srcOrd="2" destOrd="0" parTransId="{F5BBD433-CDFF-4F37-A368-D624AC6C6D30}" sibTransId="{00849AD8-50AD-4F4C-A2CA-A827CF06D80C}"/>
    <dgm:cxn modelId="{11FD8B66-DFF2-AA4D-97D1-078518D16089}" type="presOf" srcId="{FE5DB016-F8B3-4B0E-A474-BA36D75777E3}" destId="{84937036-A9EB-054B-AC31-1C713C20DBBA}" srcOrd="0" destOrd="0" presId="urn:microsoft.com/office/officeart/2005/8/layout/vList2"/>
    <dgm:cxn modelId="{43A45167-6139-AA45-86B4-8A27DC96FACC}" type="presOf" srcId="{31E1FB76-24F4-4140-9AA5-BF90BEF353F2}" destId="{C3B16BAA-A9E0-044E-94EB-6FF208972120}" srcOrd="0" destOrd="0" presId="urn:microsoft.com/office/officeart/2005/8/layout/vList2"/>
    <dgm:cxn modelId="{A05ECD6E-5F3C-8241-9D97-693F4FD3639F}" type="presOf" srcId="{CB33F4AA-AE30-49E6-86C3-431C25991D28}" destId="{530398AD-C7C4-254A-9399-35168E2C3FF0}" srcOrd="0" destOrd="0" presId="urn:microsoft.com/office/officeart/2005/8/layout/vList2"/>
    <dgm:cxn modelId="{511EC4A3-C1E2-5548-80E5-07E22681E3EE}" type="presOf" srcId="{1C53AD32-F7AA-4160-9A16-8C6D41F1EB13}" destId="{61280423-458B-8444-A836-3FEA4E67188F}" srcOrd="0" destOrd="0" presId="urn:microsoft.com/office/officeart/2005/8/layout/vList2"/>
    <dgm:cxn modelId="{234A6FC2-2A2E-46E0-B4D5-2D8A1B8B9E97}" srcId="{31E1FB76-24F4-4140-9AA5-BF90BEF353F2}" destId="{31D9EBDA-62FE-40A4-A9B5-36033EDDEDD7}" srcOrd="0" destOrd="0" parTransId="{87A6E945-C0EC-49D1-870B-9EBFCBF0EA9D}" sibTransId="{CDDE8F90-ADA7-4646-A829-F6EC24F87A9C}"/>
    <dgm:cxn modelId="{7D7208C2-5B61-C546-862D-86CE0318BB1B}" type="presParOf" srcId="{C3B16BAA-A9E0-044E-94EB-6FF208972120}" destId="{EF8944F1-B228-9541-B24A-69F87913643F}" srcOrd="0" destOrd="0" presId="urn:microsoft.com/office/officeart/2005/8/layout/vList2"/>
    <dgm:cxn modelId="{C8C842F1-A8E2-944B-9EBB-D3155C66ABA9}" type="presParOf" srcId="{C3B16BAA-A9E0-044E-94EB-6FF208972120}" destId="{9797FB34-C0CA-0E49-9445-428F408B5E70}" srcOrd="1" destOrd="0" presId="urn:microsoft.com/office/officeart/2005/8/layout/vList2"/>
    <dgm:cxn modelId="{9434DA57-F52F-B94B-9724-DA001AC4D70C}" type="presParOf" srcId="{C3B16BAA-A9E0-044E-94EB-6FF208972120}" destId="{84937036-A9EB-054B-AC31-1C713C20DBBA}" srcOrd="2" destOrd="0" presId="urn:microsoft.com/office/officeart/2005/8/layout/vList2"/>
    <dgm:cxn modelId="{DB299376-34F0-214D-9387-B5BF72894FCB}" type="presParOf" srcId="{C3B16BAA-A9E0-044E-94EB-6FF208972120}" destId="{A6F81A4B-28C5-324B-84F9-0BB311D62F56}" srcOrd="3" destOrd="0" presId="urn:microsoft.com/office/officeart/2005/8/layout/vList2"/>
    <dgm:cxn modelId="{CFF7AA7E-C8B0-A14E-A5CE-97BE59B967B3}" type="presParOf" srcId="{C3B16BAA-A9E0-044E-94EB-6FF208972120}" destId="{530398AD-C7C4-254A-9399-35168E2C3FF0}" srcOrd="4" destOrd="0" presId="urn:microsoft.com/office/officeart/2005/8/layout/vList2"/>
    <dgm:cxn modelId="{B2E7233C-2D24-FB4D-AF90-28D93EA58E78}" type="presParOf" srcId="{C3B16BAA-A9E0-044E-94EB-6FF208972120}" destId="{C88869D1-AC01-9B40-AB83-0A61106AFDE6}" srcOrd="5" destOrd="0" presId="urn:microsoft.com/office/officeart/2005/8/layout/vList2"/>
    <dgm:cxn modelId="{6B0F8642-C3F4-D64F-B695-5719B9ACD47D}" type="presParOf" srcId="{C3B16BAA-A9E0-044E-94EB-6FF208972120}" destId="{61280423-458B-8444-A836-3FEA4E67188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B3725E-6AD8-4104-8D0B-51EAC8DE061C}"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2D83013E-FE4B-44B1-B426-F9FDA1999DF1}">
      <dgm:prSet/>
      <dgm:spPr/>
      <dgm:t>
        <a:bodyPr/>
        <a:lstStyle/>
        <a:p>
          <a:r>
            <a:rPr lang="ja-JP"/>
            <a:t>◎全ての交差点を求め</a:t>
          </a:r>
          <a:r>
            <a:rPr lang="en-US"/>
            <a:t>,</a:t>
          </a:r>
          <a:r>
            <a:rPr lang="ja-JP"/>
            <a:t> </a:t>
          </a:r>
          <a:r>
            <a:rPr lang="en-US"/>
            <a:t>x</a:t>
          </a:r>
          <a:r>
            <a:rPr lang="ja-JP"/>
            <a:t>順</a:t>
          </a:r>
          <a:r>
            <a:rPr lang="en-US"/>
            <a:t>(x1=x2</a:t>
          </a:r>
          <a:r>
            <a:rPr lang="ja-JP"/>
            <a:t>のときは</a:t>
          </a:r>
          <a:r>
            <a:rPr lang="en-US"/>
            <a:t>y</a:t>
          </a:r>
          <a:r>
            <a:rPr lang="ja-JP"/>
            <a:t>順</a:t>
          </a:r>
          <a:r>
            <a:rPr lang="en-US"/>
            <a:t>)</a:t>
          </a:r>
          <a:r>
            <a:rPr lang="ja-JP"/>
            <a:t>で並べ替えて添字を順に振る</a:t>
          </a:r>
          <a:endParaRPr lang="en-US"/>
        </a:p>
      </dgm:t>
    </dgm:pt>
    <dgm:pt modelId="{D610E0BB-B709-40FE-9994-43CF4C65FF90}" type="parTrans" cxnId="{C826C6F6-1208-4E75-81F5-BCE9577AC87D}">
      <dgm:prSet/>
      <dgm:spPr/>
      <dgm:t>
        <a:bodyPr/>
        <a:lstStyle/>
        <a:p>
          <a:endParaRPr lang="en-US"/>
        </a:p>
      </dgm:t>
    </dgm:pt>
    <dgm:pt modelId="{09BB54A6-5255-444A-9A52-05EBC47C8926}" type="sibTrans" cxnId="{C826C6F6-1208-4E75-81F5-BCE9577AC87D}">
      <dgm:prSet/>
      <dgm:spPr/>
      <dgm:t>
        <a:bodyPr/>
        <a:lstStyle/>
        <a:p>
          <a:endParaRPr lang="en-US"/>
        </a:p>
      </dgm:t>
    </dgm:pt>
    <dgm:pt modelId="{2FEC8C48-3B58-42E6-A7BE-092A065358DB}">
      <dgm:prSet/>
      <dgm:spPr/>
      <dgm:t>
        <a:bodyPr/>
        <a:lstStyle/>
        <a:p>
          <a:r>
            <a:rPr lang="ja-JP"/>
            <a:t>挿入ソートによって実装</a:t>
          </a:r>
          <a:endParaRPr lang="en-US"/>
        </a:p>
      </dgm:t>
    </dgm:pt>
    <dgm:pt modelId="{86A193C1-DE6C-475B-A0B4-D8818BBC35EC}" type="parTrans" cxnId="{51B6F3B7-586C-4345-BD14-3C4B43D5D8F0}">
      <dgm:prSet/>
      <dgm:spPr/>
      <dgm:t>
        <a:bodyPr/>
        <a:lstStyle/>
        <a:p>
          <a:endParaRPr lang="en-US"/>
        </a:p>
      </dgm:t>
    </dgm:pt>
    <dgm:pt modelId="{765CB819-41D2-4DF3-BEBC-5C8E9449FD23}" type="sibTrans" cxnId="{51B6F3B7-586C-4345-BD14-3C4B43D5D8F0}">
      <dgm:prSet/>
      <dgm:spPr/>
      <dgm:t>
        <a:bodyPr/>
        <a:lstStyle/>
        <a:p>
          <a:endParaRPr lang="en-US"/>
        </a:p>
      </dgm:t>
    </dgm:pt>
    <dgm:pt modelId="{C9ED79ED-58BB-457D-B0CE-985200CBBC1D}">
      <dgm:prSet/>
      <dgm:spPr/>
      <dgm:t>
        <a:bodyPr/>
        <a:lstStyle/>
        <a:p>
          <a:r>
            <a:rPr lang="ja-JP"/>
            <a:t>交点リスト</a:t>
          </a:r>
          <a:r>
            <a:rPr lang="en-US"/>
            <a:t> = []</a:t>
          </a:r>
        </a:p>
      </dgm:t>
    </dgm:pt>
    <dgm:pt modelId="{04E4A0D0-DCF7-419F-B98D-8D538910A7B9}" type="parTrans" cxnId="{55E2F312-5096-4941-B49B-48E183942DBA}">
      <dgm:prSet/>
      <dgm:spPr/>
      <dgm:t>
        <a:bodyPr/>
        <a:lstStyle/>
        <a:p>
          <a:endParaRPr lang="en-US"/>
        </a:p>
      </dgm:t>
    </dgm:pt>
    <dgm:pt modelId="{D9CEC071-76FE-42F1-A36C-9B773DEF6BE9}" type="sibTrans" cxnId="{55E2F312-5096-4941-B49B-48E183942DBA}">
      <dgm:prSet/>
      <dgm:spPr/>
      <dgm:t>
        <a:bodyPr/>
        <a:lstStyle/>
        <a:p>
          <a:endParaRPr lang="en-US"/>
        </a:p>
      </dgm:t>
    </dgm:pt>
    <dgm:pt modelId="{AE5D2F9E-67BB-41B0-80B9-F796E0C03DAF}">
      <dgm:prSet/>
      <dgm:spPr/>
      <dgm:t>
        <a:bodyPr/>
        <a:lstStyle/>
        <a:p>
          <a:r>
            <a:rPr lang="en-US"/>
            <a:t>①</a:t>
          </a:r>
          <a:r>
            <a:rPr lang="ja-JP"/>
            <a:t>の関数で</a:t>
          </a:r>
          <a:r>
            <a:rPr lang="en-US"/>
            <a:t>,</a:t>
          </a:r>
          <a:r>
            <a:rPr lang="ja-JP"/>
            <a:t> 交点を求める</a:t>
          </a:r>
          <a:endParaRPr lang="en-US"/>
        </a:p>
      </dgm:t>
    </dgm:pt>
    <dgm:pt modelId="{09F33868-60EE-432B-B5CC-C9E44E6CA2C4}" type="parTrans" cxnId="{7099AF74-2A78-4EEF-B17C-27C9333AF1D2}">
      <dgm:prSet/>
      <dgm:spPr/>
      <dgm:t>
        <a:bodyPr/>
        <a:lstStyle/>
        <a:p>
          <a:endParaRPr lang="en-US"/>
        </a:p>
      </dgm:t>
    </dgm:pt>
    <dgm:pt modelId="{35CB6900-FB8A-4550-9165-9901549B446B}" type="sibTrans" cxnId="{7099AF74-2A78-4EEF-B17C-27C9333AF1D2}">
      <dgm:prSet/>
      <dgm:spPr/>
      <dgm:t>
        <a:bodyPr/>
        <a:lstStyle/>
        <a:p>
          <a:endParaRPr lang="en-US"/>
        </a:p>
      </dgm:t>
    </dgm:pt>
    <dgm:pt modelId="{F1E178C0-DB9E-4072-8016-E21DD74C8F16}">
      <dgm:prSet/>
      <dgm:spPr/>
      <dgm:t>
        <a:bodyPr/>
        <a:lstStyle/>
        <a:p>
          <a:r>
            <a:rPr lang="en-US"/>
            <a:t>2</a:t>
          </a:r>
          <a:r>
            <a:rPr lang="ja-JP"/>
            <a:t>分探索を用いて適切な挿入位置を決定</a:t>
          </a:r>
          <a:endParaRPr lang="en-US"/>
        </a:p>
      </dgm:t>
    </dgm:pt>
    <dgm:pt modelId="{05222878-65DE-4727-B5B5-480027025EBB}" type="parTrans" cxnId="{A7F05C4F-6EB2-48B5-B1CA-30AD695BFC2A}">
      <dgm:prSet/>
      <dgm:spPr/>
      <dgm:t>
        <a:bodyPr/>
        <a:lstStyle/>
        <a:p>
          <a:endParaRPr lang="en-US"/>
        </a:p>
      </dgm:t>
    </dgm:pt>
    <dgm:pt modelId="{5DD339D4-5AC7-409E-B300-C5E0B004974F}" type="sibTrans" cxnId="{A7F05C4F-6EB2-48B5-B1CA-30AD695BFC2A}">
      <dgm:prSet/>
      <dgm:spPr/>
      <dgm:t>
        <a:bodyPr/>
        <a:lstStyle/>
        <a:p>
          <a:endParaRPr lang="en-US"/>
        </a:p>
      </dgm:t>
    </dgm:pt>
    <dgm:pt modelId="{3DCF0395-F882-4220-A245-890089E1565C}">
      <dgm:prSet/>
      <dgm:spPr/>
      <dgm:t>
        <a:bodyPr/>
        <a:lstStyle/>
        <a:p>
          <a:r>
            <a:rPr lang="ja-JP"/>
            <a:t>交点を挿入</a:t>
          </a:r>
          <a:endParaRPr lang="en-US"/>
        </a:p>
      </dgm:t>
    </dgm:pt>
    <dgm:pt modelId="{C6ED8C42-1BF8-4F3D-905D-950F20E6E84C}" type="parTrans" cxnId="{8ED8C361-115D-417C-8EB4-E8594A2C272B}">
      <dgm:prSet/>
      <dgm:spPr/>
      <dgm:t>
        <a:bodyPr/>
        <a:lstStyle/>
        <a:p>
          <a:endParaRPr lang="en-US"/>
        </a:p>
      </dgm:t>
    </dgm:pt>
    <dgm:pt modelId="{517C5B6F-EC6A-4B49-9C58-1140815E556A}" type="sibTrans" cxnId="{8ED8C361-115D-417C-8EB4-E8594A2C272B}">
      <dgm:prSet/>
      <dgm:spPr/>
      <dgm:t>
        <a:bodyPr/>
        <a:lstStyle/>
        <a:p>
          <a:endParaRPr lang="en-US"/>
        </a:p>
      </dgm:t>
    </dgm:pt>
    <dgm:pt modelId="{9A7A84BA-9533-442F-8B78-C5D0CD84458D}">
      <dgm:prSet/>
      <dgm:spPr/>
      <dgm:t>
        <a:bodyPr/>
        <a:lstStyle/>
        <a:p>
          <a:r>
            <a:rPr lang="ja-JP"/>
            <a:t>次のループへ</a:t>
          </a:r>
          <a:endParaRPr lang="en-US"/>
        </a:p>
      </dgm:t>
    </dgm:pt>
    <dgm:pt modelId="{7FB69184-51A5-46CE-95D2-7FB0C80143BF}" type="parTrans" cxnId="{ADDAAB39-873B-4D9A-BEC7-E6CF3219E8C9}">
      <dgm:prSet/>
      <dgm:spPr/>
      <dgm:t>
        <a:bodyPr/>
        <a:lstStyle/>
        <a:p>
          <a:endParaRPr lang="en-US"/>
        </a:p>
      </dgm:t>
    </dgm:pt>
    <dgm:pt modelId="{F16CDD0D-4B23-4892-8EE6-46B3626B4E61}" type="sibTrans" cxnId="{ADDAAB39-873B-4D9A-BEC7-E6CF3219E8C9}">
      <dgm:prSet/>
      <dgm:spPr/>
      <dgm:t>
        <a:bodyPr/>
        <a:lstStyle/>
        <a:p>
          <a:endParaRPr lang="en-US"/>
        </a:p>
      </dgm:t>
    </dgm:pt>
    <dgm:pt modelId="{07EE116D-BD70-6049-8C3A-316ED134E117}" type="pres">
      <dgm:prSet presAssocID="{65B3725E-6AD8-4104-8D0B-51EAC8DE061C}" presName="linear" presStyleCnt="0">
        <dgm:presLayoutVars>
          <dgm:animLvl val="lvl"/>
          <dgm:resizeHandles val="exact"/>
        </dgm:presLayoutVars>
      </dgm:prSet>
      <dgm:spPr/>
    </dgm:pt>
    <dgm:pt modelId="{F9A97241-4180-3A46-B5BD-25146EBE8C51}" type="pres">
      <dgm:prSet presAssocID="{2D83013E-FE4B-44B1-B426-F9FDA1999DF1}" presName="parentText" presStyleLbl="node1" presStyleIdx="0" presStyleCnt="2">
        <dgm:presLayoutVars>
          <dgm:chMax val="0"/>
          <dgm:bulletEnabled val="1"/>
        </dgm:presLayoutVars>
      </dgm:prSet>
      <dgm:spPr/>
    </dgm:pt>
    <dgm:pt modelId="{937C403E-5E82-F745-857A-CE6C94C9B2E5}" type="pres">
      <dgm:prSet presAssocID="{09BB54A6-5255-444A-9A52-05EBC47C8926}" presName="spacer" presStyleCnt="0"/>
      <dgm:spPr/>
    </dgm:pt>
    <dgm:pt modelId="{F4BCD1DC-E516-B647-B5A5-16F5E1F86F27}" type="pres">
      <dgm:prSet presAssocID="{2FEC8C48-3B58-42E6-A7BE-092A065358DB}" presName="parentText" presStyleLbl="node1" presStyleIdx="1" presStyleCnt="2">
        <dgm:presLayoutVars>
          <dgm:chMax val="0"/>
          <dgm:bulletEnabled val="1"/>
        </dgm:presLayoutVars>
      </dgm:prSet>
      <dgm:spPr/>
    </dgm:pt>
    <dgm:pt modelId="{DBB11AC2-9108-0440-AF9E-1F3902761878}" type="pres">
      <dgm:prSet presAssocID="{2FEC8C48-3B58-42E6-A7BE-092A065358DB}" presName="childText" presStyleLbl="revTx" presStyleIdx="0" presStyleCnt="1">
        <dgm:presLayoutVars>
          <dgm:bulletEnabled val="1"/>
        </dgm:presLayoutVars>
      </dgm:prSet>
      <dgm:spPr/>
    </dgm:pt>
  </dgm:ptLst>
  <dgm:cxnLst>
    <dgm:cxn modelId="{CF000A0B-5BE4-0F49-BEB2-8F3527D5CF59}" type="presOf" srcId="{2D83013E-FE4B-44B1-B426-F9FDA1999DF1}" destId="{F9A97241-4180-3A46-B5BD-25146EBE8C51}" srcOrd="0" destOrd="0" presId="urn:microsoft.com/office/officeart/2005/8/layout/vList2"/>
    <dgm:cxn modelId="{55E2F312-5096-4941-B49B-48E183942DBA}" srcId="{2FEC8C48-3B58-42E6-A7BE-092A065358DB}" destId="{C9ED79ED-58BB-457D-B0CE-985200CBBC1D}" srcOrd="0" destOrd="0" parTransId="{04E4A0D0-DCF7-419F-B98D-8D538910A7B9}" sibTransId="{D9CEC071-76FE-42F1-A36C-9B773DEF6BE9}"/>
    <dgm:cxn modelId="{ADDAAB39-873B-4D9A-BEC7-E6CF3219E8C9}" srcId="{2FEC8C48-3B58-42E6-A7BE-092A065358DB}" destId="{9A7A84BA-9533-442F-8B78-C5D0CD84458D}" srcOrd="4" destOrd="0" parTransId="{7FB69184-51A5-46CE-95D2-7FB0C80143BF}" sibTransId="{F16CDD0D-4B23-4892-8EE6-46B3626B4E61}"/>
    <dgm:cxn modelId="{98747F47-3C80-DB45-8592-E524986B3801}" type="presOf" srcId="{2FEC8C48-3B58-42E6-A7BE-092A065358DB}" destId="{F4BCD1DC-E516-B647-B5A5-16F5E1F86F27}" srcOrd="0" destOrd="0" presId="urn:microsoft.com/office/officeart/2005/8/layout/vList2"/>
    <dgm:cxn modelId="{A7F05C4F-6EB2-48B5-B1CA-30AD695BFC2A}" srcId="{2FEC8C48-3B58-42E6-A7BE-092A065358DB}" destId="{F1E178C0-DB9E-4072-8016-E21DD74C8F16}" srcOrd="2" destOrd="0" parTransId="{05222878-65DE-4727-B5B5-480027025EBB}" sibTransId="{5DD339D4-5AC7-409E-B300-C5E0B004974F}"/>
    <dgm:cxn modelId="{8ED8C361-115D-417C-8EB4-E8594A2C272B}" srcId="{2FEC8C48-3B58-42E6-A7BE-092A065358DB}" destId="{3DCF0395-F882-4220-A245-890089E1565C}" srcOrd="3" destOrd="0" parTransId="{C6ED8C42-1BF8-4F3D-905D-950F20E6E84C}" sibTransId="{517C5B6F-EC6A-4B49-9C58-1140815E556A}"/>
    <dgm:cxn modelId="{4BFE7E65-8D63-634C-8813-D54BBBA470C0}" type="presOf" srcId="{9A7A84BA-9533-442F-8B78-C5D0CD84458D}" destId="{DBB11AC2-9108-0440-AF9E-1F3902761878}" srcOrd="0" destOrd="4" presId="urn:microsoft.com/office/officeart/2005/8/layout/vList2"/>
    <dgm:cxn modelId="{7099AF74-2A78-4EEF-B17C-27C9333AF1D2}" srcId="{2FEC8C48-3B58-42E6-A7BE-092A065358DB}" destId="{AE5D2F9E-67BB-41B0-80B9-F796E0C03DAF}" srcOrd="1" destOrd="0" parTransId="{09F33868-60EE-432B-B5CC-C9E44E6CA2C4}" sibTransId="{35CB6900-FB8A-4550-9165-9901549B446B}"/>
    <dgm:cxn modelId="{6F4E63A5-9696-3242-89E7-05085CCFC8F8}" type="presOf" srcId="{65B3725E-6AD8-4104-8D0B-51EAC8DE061C}" destId="{07EE116D-BD70-6049-8C3A-316ED134E117}" srcOrd="0" destOrd="0" presId="urn:microsoft.com/office/officeart/2005/8/layout/vList2"/>
    <dgm:cxn modelId="{882F9FA6-065C-BD4F-9C7A-2BA524332813}" type="presOf" srcId="{3DCF0395-F882-4220-A245-890089E1565C}" destId="{DBB11AC2-9108-0440-AF9E-1F3902761878}" srcOrd="0" destOrd="3" presId="urn:microsoft.com/office/officeart/2005/8/layout/vList2"/>
    <dgm:cxn modelId="{D5DBBAAA-9891-A246-8CCB-2B770302B987}" type="presOf" srcId="{AE5D2F9E-67BB-41B0-80B9-F796E0C03DAF}" destId="{DBB11AC2-9108-0440-AF9E-1F3902761878}" srcOrd="0" destOrd="1" presId="urn:microsoft.com/office/officeart/2005/8/layout/vList2"/>
    <dgm:cxn modelId="{51B6F3B7-586C-4345-BD14-3C4B43D5D8F0}" srcId="{65B3725E-6AD8-4104-8D0B-51EAC8DE061C}" destId="{2FEC8C48-3B58-42E6-A7BE-092A065358DB}" srcOrd="1" destOrd="0" parTransId="{86A193C1-DE6C-475B-A0B4-D8818BBC35EC}" sibTransId="{765CB819-41D2-4DF3-BEBC-5C8E9449FD23}"/>
    <dgm:cxn modelId="{93397FB8-5284-8843-AE4B-A3B63316E701}" type="presOf" srcId="{C9ED79ED-58BB-457D-B0CE-985200CBBC1D}" destId="{DBB11AC2-9108-0440-AF9E-1F3902761878}" srcOrd="0" destOrd="0" presId="urn:microsoft.com/office/officeart/2005/8/layout/vList2"/>
    <dgm:cxn modelId="{7D398AE9-0413-5641-B8B7-4294DBF21446}" type="presOf" srcId="{F1E178C0-DB9E-4072-8016-E21DD74C8F16}" destId="{DBB11AC2-9108-0440-AF9E-1F3902761878}" srcOrd="0" destOrd="2" presId="urn:microsoft.com/office/officeart/2005/8/layout/vList2"/>
    <dgm:cxn modelId="{C826C6F6-1208-4E75-81F5-BCE9577AC87D}" srcId="{65B3725E-6AD8-4104-8D0B-51EAC8DE061C}" destId="{2D83013E-FE4B-44B1-B426-F9FDA1999DF1}" srcOrd="0" destOrd="0" parTransId="{D610E0BB-B709-40FE-9994-43CF4C65FF90}" sibTransId="{09BB54A6-5255-444A-9A52-05EBC47C8926}"/>
    <dgm:cxn modelId="{3E28B7B2-BFE6-7C45-977F-65C33E7B8AE4}" type="presParOf" srcId="{07EE116D-BD70-6049-8C3A-316ED134E117}" destId="{F9A97241-4180-3A46-B5BD-25146EBE8C51}" srcOrd="0" destOrd="0" presId="urn:microsoft.com/office/officeart/2005/8/layout/vList2"/>
    <dgm:cxn modelId="{FE24FA06-B640-B14C-82CA-FEF7EA24A118}" type="presParOf" srcId="{07EE116D-BD70-6049-8C3A-316ED134E117}" destId="{937C403E-5E82-F745-857A-CE6C94C9B2E5}" srcOrd="1" destOrd="0" presId="urn:microsoft.com/office/officeart/2005/8/layout/vList2"/>
    <dgm:cxn modelId="{A1194888-6B00-5948-B230-9ACC61EA552B}" type="presParOf" srcId="{07EE116D-BD70-6049-8C3A-316ED134E117}" destId="{F4BCD1DC-E516-B647-B5A5-16F5E1F86F27}" srcOrd="2" destOrd="0" presId="urn:microsoft.com/office/officeart/2005/8/layout/vList2"/>
    <dgm:cxn modelId="{CDA0831E-1A0A-9549-8F0C-060D228C9A12}" type="presParOf" srcId="{07EE116D-BD70-6049-8C3A-316ED134E117}" destId="{DBB11AC2-9108-0440-AF9E-1F390276187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C534A1-C9EE-4F23-B757-DB854903A51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924BECA-10D2-4CB2-B8A3-F68810549B0C}">
      <dgm:prSet/>
      <dgm:spPr/>
      <dgm:t>
        <a:bodyPr/>
        <a:lstStyle/>
        <a:p>
          <a:r>
            <a:rPr kumimoji="1" lang="ja-JP"/>
            <a:t>ある線分に追加地点を接続する時のもっとも距離の短い交点を求める</a:t>
          </a:r>
          <a:endParaRPr lang="en-US"/>
        </a:p>
      </dgm:t>
    </dgm:pt>
    <dgm:pt modelId="{2C8B6D5B-C12A-49A0-AED9-2CBBCEF7DFD2}" type="parTrans" cxnId="{397F78FE-04FE-4F18-9600-DA74DE7CDB1B}">
      <dgm:prSet/>
      <dgm:spPr/>
      <dgm:t>
        <a:bodyPr/>
        <a:lstStyle/>
        <a:p>
          <a:endParaRPr lang="en-US"/>
        </a:p>
      </dgm:t>
    </dgm:pt>
    <dgm:pt modelId="{6F9BAE51-D725-4C55-A68A-08658A4F3F77}" type="sibTrans" cxnId="{397F78FE-04FE-4F18-9600-DA74DE7CDB1B}">
      <dgm:prSet/>
      <dgm:spPr/>
      <dgm:t>
        <a:bodyPr/>
        <a:lstStyle/>
        <a:p>
          <a:endParaRPr lang="en-US"/>
        </a:p>
      </dgm:t>
    </dgm:pt>
    <dgm:pt modelId="{A14AF07D-B0B2-4EC6-A08C-4996877CDBA9}">
      <dgm:prSet/>
      <dgm:spPr/>
      <dgm:t>
        <a:bodyPr/>
        <a:lstStyle/>
        <a:p>
          <a:r>
            <a:rPr lang="ja-JP"/>
            <a:t>直線①</a:t>
          </a:r>
          <a:r>
            <a:rPr lang="en-US"/>
            <a:t>: y = ax + b</a:t>
          </a:r>
          <a:r>
            <a:rPr lang="ja-JP"/>
            <a:t> に垂直に接続する直線</a:t>
          </a:r>
          <a:r>
            <a:rPr lang="en-US"/>
            <a:t>②:</a:t>
          </a:r>
          <a:r>
            <a:rPr lang="ja-JP"/>
            <a:t> </a:t>
          </a:r>
          <a:r>
            <a:rPr lang="en-US"/>
            <a:t>y =</a:t>
          </a:r>
          <a:r>
            <a:rPr lang="ja-JP"/>
            <a:t> </a:t>
          </a:r>
          <a:r>
            <a:rPr lang="en-US" altLang="ja-JP"/>
            <a:t>a’</a:t>
          </a:r>
          <a:r>
            <a:rPr lang="ja-JP"/>
            <a:t> </a:t>
          </a:r>
          <a:r>
            <a:rPr lang="en-US"/>
            <a:t>x</a:t>
          </a:r>
          <a:r>
            <a:rPr lang="ja-JP"/>
            <a:t> </a:t>
          </a:r>
          <a:r>
            <a:rPr lang="en-US"/>
            <a:t>+</a:t>
          </a:r>
          <a:r>
            <a:rPr lang="ja-JP"/>
            <a:t> </a:t>
          </a:r>
          <a:r>
            <a:rPr lang="en-US" altLang="ja-JP"/>
            <a:t>b’</a:t>
          </a:r>
          <a:r>
            <a:rPr lang="ja-JP"/>
            <a:t> を求める</a:t>
          </a:r>
          <a:endParaRPr lang="en-US"/>
        </a:p>
      </dgm:t>
    </dgm:pt>
    <dgm:pt modelId="{39558972-3A46-4B7B-8D15-57C48E5F3296}" type="parTrans" cxnId="{80B6E946-5ED9-4C25-856E-16DF61825B6E}">
      <dgm:prSet/>
      <dgm:spPr/>
      <dgm:t>
        <a:bodyPr/>
        <a:lstStyle/>
        <a:p>
          <a:endParaRPr lang="en-US"/>
        </a:p>
      </dgm:t>
    </dgm:pt>
    <dgm:pt modelId="{91553D84-04BF-4029-8F3B-F7644A538E9A}" type="sibTrans" cxnId="{80B6E946-5ED9-4C25-856E-16DF61825B6E}">
      <dgm:prSet/>
      <dgm:spPr/>
      <dgm:t>
        <a:bodyPr/>
        <a:lstStyle/>
        <a:p>
          <a:endParaRPr lang="en-US"/>
        </a:p>
      </dgm:t>
    </dgm:pt>
    <dgm:pt modelId="{7A193820-A304-41B7-B2E2-3BB470E37E2F}">
      <dgm:prSet/>
      <dgm:spPr/>
      <dgm:t>
        <a:bodyPr/>
        <a:lstStyle/>
        <a:p>
          <a:r>
            <a:rPr lang="ja-JP"/>
            <a:t>直線</a:t>
          </a:r>
          <a:r>
            <a:rPr lang="en-US"/>
            <a:t>①</a:t>
          </a:r>
          <a:r>
            <a:rPr lang="ja-JP"/>
            <a:t>と直線</a:t>
          </a:r>
          <a:r>
            <a:rPr lang="en-US"/>
            <a:t>②</a:t>
          </a:r>
          <a:r>
            <a:rPr lang="ja-JP"/>
            <a:t>の</a:t>
          </a:r>
          <a:r>
            <a:rPr kumimoji="1" lang="ja-JP"/>
            <a:t>交点</a:t>
          </a:r>
          <a:r>
            <a:rPr kumimoji="1" lang="en-US"/>
            <a:t>P</a:t>
          </a:r>
          <a:r>
            <a:rPr kumimoji="1" lang="ja-JP"/>
            <a:t>を求める</a:t>
          </a:r>
          <a:endParaRPr lang="en-US"/>
        </a:p>
      </dgm:t>
    </dgm:pt>
    <dgm:pt modelId="{83E02F8A-D48D-41C3-A854-62EB9E57B392}" type="parTrans" cxnId="{9AF0BE04-E43F-4B52-998C-5CA124731FEA}">
      <dgm:prSet/>
      <dgm:spPr/>
      <dgm:t>
        <a:bodyPr/>
        <a:lstStyle/>
        <a:p>
          <a:endParaRPr lang="en-US"/>
        </a:p>
      </dgm:t>
    </dgm:pt>
    <dgm:pt modelId="{C8AEA440-08EE-4260-8913-04571F068701}" type="sibTrans" cxnId="{9AF0BE04-E43F-4B52-998C-5CA124731FEA}">
      <dgm:prSet/>
      <dgm:spPr/>
      <dgm:t>
        <a:bodyPr/>
        <a:lstStyle/>
        <a:p>
          <a:endParaRPr lang="en-US"/>
        </a:p>
      </dgm:t>
    </dgm:pt>
    <dgm:pt modelId="{F4BA6829-43F0-462B-BEEF-B2BBE2B3F741}">
      <dgm:prSet/>
      <dgm:spPr/>
      <dgm:t>
        <a:bodyPr/>
        <a:lstStyle/>
        <a:p>
          <a:r>
            <a:rPr lang="ja-JP"/>
            <a:t>交点</a:t>
          </a:r>
          <a:r>
            <a:rPr lang="en-US"/>
            <a:t>P</a:t>
          </a:r>
          <a:r>
            <a:rPr lang="ja-JP"/>
            <a:t>が</a:t>
          </a:r>
          <a:r>
            <a:rPr lang="en-US"/>
            <a:t> y = ax + b</a:t>
          </a:r>
          <a:r>
            <a:rPr lang="ja-JP"/>
            <a:t>上の点なら交点</a:t>
          </a:r>
          <a:r>
            <a:rPr lang="en-US"/>
            <a:t>P</a:t>
          </a:r>
          <a:r>
            <a:rPr lang="ja-JP"/>
            <a:t>が求める交点</a:t>
          </a:r>
          <a:r>
            <a:rPr lang="en-US"/>
            <a:t>,</a:t>
          </a:r>
          <a:r>
            <a:rPr lang="ja-JP"/>
            <a:t> 違うなら線分の始点と終点のうち追加点に近い点を交点とする</a:t>
          </a:r>
          <a:endParaRPr lang="en-US"/>
        </a:p>
      </dgm:t>
    </dgm:pt>
    <dgm:pt modelId="{A7DD1A0C-A30E-4634-8320-DD20154BD2F0}" type="parTrans" cxnId="{A9136E9C-AFD0-4BF2-A199-6DC3681DCC64}">
      <dgm:prSet/>
      <dgm:spPr/>
      <dgm:t>
        <a:bodyPr/>
        <a:lstStyle/>
        <a:p>
          <a:endParaRPr lang="en-US"/>
        </a:p>
      </dgm:t>
    </dgm:pt>
    <dgm:pt modelId="{69EEF5C1-19D8-48E1-A02D-0E1FCDDA1BD8}" type="sibTrans" cxnId="{A9136E9C-AFD0-4BF2-A199-6DC3681DCC64}">
      <dgm:prSet/>
      <dgm:spPr/>
      <dgm:t>
        <a:bodyPr/>
        <a:lstStyle/>
        <a:p>
          <a:endParaRPr lang="en-US"/>
        </a:p>
      </dgm:t>
    </dgm:pt>
    <dgm:pt modelId="{BEFF0E7A-4B3D-F442-A72E-F5423457B377}" type="pres">
      <dgm:prSet presAssocID="{DBC534A1-C9EE-4F23-B757-DB854903A510}" presName="linear" presStyleCnt="0">
        <dgm:presLayoutVars>
          <dgm:animLvl val="lvl"/>
          <dgm:resizeHandles val="exact"/>
        </dgm:presLayoutVars>
      </dgm:prSet>
      <dgm:spPr/>
    </dgm:pt>
    <dgm:pt modelId="{CC477045-3844-B54C-8750-135143403458}" type="pres">
      <dgm:prSet presAssocID="{8924BECA-10D2-4CB2-B8A3-F68810549B0C}" presName="parentText" presStyleLbl="node1" presStyleIdx="0" presStyleCnt="1">
        <dgm:presLayoutVars>
          <dgm:chMax val="0"/>
          <dgm:bulletEnabled val="1"/>
        </dgm:presLayoutVars>
      </dgm:prSet>
      <dgm:spPr/>
    </dgm:pt>
    <dgm:pt modelId="{42020845-0B2C-4241-9152-EF509368AC71}" type="pres">
      <dgm:prSet presAssocID="{8924BECA-10D2-4CB2-B8A3-F68810549B0C}" presName="childText" presStyleLbl="revTx" presStyleIdx="0" presStyleCnt="1">
        <dgm:presLayoutVars>
          <dgm:bulletEnabled val="1"/>
        </dgm:presLayoutVars>
      </dgm:prSet>
      <dgm:spPr/>
    </dgm:pt>
  </dgm:ptLst>
  <dgm:cxnLst>
    <dgm:cxn modelId="{9AF0BE04-E43F-4B52-998C-5CA124731FEA}" srcId="{8924BECA-10D2-4CB2-B8A3-F68810549B0C}" destId="{7A193820-A304-41B7-B2E2-3BB470E37E2F}" srcOrd="1" destOrd="0" parTransId="{83E02F8A-D48D-41C3-A854-62EB9E57B392}" sibTransId="{C8AEA440-08EE-4260-8913-04571F068701}"/>
    <dgm:cxn modelId="{80B6E946-5ED9-4C25-856E-16DF61825B6E}" srcId="{8924BECA-10D2-4CB2-B8A3-F68810549B0C}" destId="{A14AF07D-B0B2-4EC6-A08C-4996877CDBA9}" srcOrd="0" destOrd="0" parTransId="{39558972-3A46-4B7B-8D15-57C48E5F3296}" sibTransId="{91553D84-04BF-4029-8F3B-F7644A538E9A}"/>
    <dgm:cxn modelId="{DC709A58-2577-4A4B-B1DA-F652EBAF426A}" type="presOf" srcId="{DBC534A1-C9EE-4F23-B757-DB854903A510}" destId="{BEFF0E7A-4B3D-F442-A72E-F5423457B377}" srcOrd="0" destOrd="0" presId="urn:microsoft.com/office/officeart/2005/8/layout/vList2"/>
    <dgm:cxn modelId="{A9136E9C-AFD0-4BF2-A199-6DC3681DCC64}" srcId="{8924BECA-10D2-4CB2-B8A3-F68810549B0C}" destId="{F4BA6829-43F0-462B-BEEF-B2BBE2B3F741}" srcOrd="2" destOrd="0" parTransId="{A7DD1A0C-A30E-4634-8320-DD20154BD2F0}" sibTransId="{69EEF5C1-19D8-48E1-A02D-0E1FCDDA1BD8}"/>
    <dgm:cxn modelId="{FA850CB1-D0D9-1F46-81A5-9153FE6BE941}" type="presOf" srcId="{F4BA6829-43F0-462B-BEEF-B2BBE2B3F741}" destId="{42020845-0B2C-4241-9152-EF509368AC71}" srcOrd="0" destOrd="2" presId="urn:microsoft.com/office/officeart/2005/8/layout/vList2"/>
    <dgm:cxn modelId="{029DDEB7-69EF-1A47-81FE-97844B0CAEC4}" type="presOf" srcId="{7A193820-A304-41B7-B2E2-3BB470E37E2F}" destId="{42020845-0B2C-4241-9152-EF509368AC71}" srcOrd="0" destOrd="1" presId="urn:microsoft.com/office/officeart/2005/8/layout/vList2"/>
    <dgm:cxn modelId="{0A1904C4-D6FF-2448-8100-65675214C89F}" type="presOf" srcId="{8924BECA-10D2-4CB2-B8A3-F68810549B0C}" destId="{CC477045-3844-B54C-8750-135143403458}" srcOrd="0" destOrd="0" presId="urn:microsoft.com/office/officeart/2005/8/layout/vList2"/>
    <dgm:cxn modelId="{F14856CE-242A-6348-8B78-4DFD3B637DC6}" type="presOf" srcId="{A14AF07D-B0B2-4EC6-A08C-4996877CDBA9}" destId="{42020845-0B2C-4241-9152-EF509368AC71}" srcOrd="0" destOrd="0" presId="urn:microsoft.com/office/officeart/2005/8/layout/vList2"/>
    <dgm:cxn modelId="{397F78FE-04FE-4F18-9600-DA74DE7CDB1B}" srcId="{DBC534A1-C9EE-4F23-B757-DB854903A510}" destId="{8924BECA-10D2-4CB2-B8A3-F68810549B0C}" srcOrd="0" destOrd="0" parTransId="{2C8B6D5B-C12A-49A0-AED9-2CBBCEF7DFD2}" sibTransId="{6F9BAE51-D725-4C55-A68A-08658A4F3F77}"/>
    <dgm:cxn modelId="{22EB7AD7-152B-744F-97B9-FD65E4FC2DB6}" type="presParOf" srcId="{BEFF0E7A-4B3D-F442-A72E-F5423457B377}" destId="{CC477045-3844-B54C-8750-135143403458}" srcOrd="0" destOrd="0" presId="urn:microsoft.com/office/officeart/2005/8/layout/vList2"/>
    <dgm:cxn modelId="{6BA82D69-F9B1-974E-84DA-050B0A1D113B}" type="presParOf" srcId="{BEFF0E7A-4B3D-F442-A72E-F5423457B377}" destId="{42020845-0B2C-4241-9152-EF509368AC7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ED1037-0AE3-4E93-AEFA-0631497ED74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10DF3DE-5ED6-443F-B716-FB5F73BDC589}">
      <dgm:prSet/>
      <dgm:spPr/>
      <dgm:t>
        <a:bodyPr/>
        <a:lstStyle/>
        <a:p>
          <a:r>
            <a:rPr kumimoji="1" lang="ja-JP"/>
            <a:t>道路網に追加地点を繋ぐときのもっとも距離の短い交点を求める</a:t>
          </a:r>
          <a:endParaRPr lang="en-US"/>
        </a:p>
      </dgm:t>
    </dgm:pt>
    <dgm:pt modelId="{92B68F32-C827-4007-8F79-DC4CE97F3A08}" type="parTrans" cxnId="{9DC48A25-21CA-4123-8A3C-0D4ED62EA5FD}">
      <dgm:prSet/>
      <dgm:spPr/>
      <dgm:t>
        <a:bodyPr/>
        <a:lstStyle/>
        <a:p>
          <a:endParaRPr lang="en-US"/>
        </a:p>
      </dgm:t>
    </dgm:pt>
    <dgm:pt modelId="{650CECDD-8A56-46B3-B1FD-1F3770CBCE5E}" type="sibTrans" cxnId="{9DC48A25-21CA-4123-8A3C-0D4ED62EA5FD}">
      <dgm:prSet/>
      <dgm:spPr/>
      <dgm:t>
        <a:bodyPr/>
        <a:lstStyle/>
        <a:p>
          <a:endParaRPr lang="en-US"/>
        </a:p>
      </dgm:t>
    </dgm:pt>
    <dgm:pt modelId="{A94B67CA-CCC2-4982-9549-CF67912010FE}">
      <dgm:prSet/>
      <dgm:spPr/>
      <dgm:t>
        <a:bodyPr/>
        <a:lstStyle/>
        <a:p>
          <a:r>
            <a:rPr kumimoji="1" lang="ja-JP"/>
            <a:t>全ての線分に対して</a:t>
          </a:r>
          <a:r>
            <a:rPr kumimoji="1" lang="en-US"/>
            <a:t>,</a:t>
          </a:r>
          <a:r>
            <a:rPr kumimoji="1" lang="ja-JP"/>
            <a:t> 実装したアルゴリズム</a:t>
          </a:r>
          <a:r>
            <a:rPr kumimoji="1" lang="en-US" altLang="ja-JP"/>
            <a:t>③</a:t>
          </a:r>
          <a:r>
            <a:rPr kumimoji="1" lang="ja-JP"/>
            <a:t>に基づいて最適な交点を求める</a:t>
          </a:r>
          <a:endParaRPr lang="en-US"/>
        </a:p>
      </dgm:t>
    </dgm:pt>
    <dgm:pt modelId="{A333312F-09C2-418E-86CD-2A2C3B4B5E07}" type="parTrans" cxnId="{DA3CA10B-B0BB-4B5A-9B59-E8EFB2320E32}">
      <dgm:prSet/>
      <dgm:spPr/>
      <dgm:t>
        <a:bodyPr/>
        <a:lstStyle/>
        <a:p>
          <a:endParaRPr lang="en-US"/>
        </a:p>
      </dgm:t>
    </dgm:pt>
    <dgm:pt modelId="{7BF3D891-8214-47AC-8B5A-CF004D54BF59}" type="sibTrans" cxnId="{DA3CA10B-B0BB-4B5A-9B59-E8EFB2320E32}">
      <dgm:prSet/>
      <dgm:spPr/>
      <dgm:t>
        <a:bodyPr/>
        <a:lstStyle/>
        <a:p>
          <a:endParaRPr lang="en-US"/>
        </a:p>
      </dgm:t>
    </dgm:pt>
    <dgm:pt modelId="{9CA2AB22-99DF-4563-9D25-97D66AEC4D9A}">
      <dgm:prSet/>
      <dgm:spPr/>
      <dgm:t>
        <a:bodyPr/>
        <a:lstStyle/>
        <a:p>
          <a:r>
            <a:rPr lang="ja-JP"/>
            <a:t>全ての交点の中で追加点に最も近い交点</a:t>
          </a:r>
          <a:r>
            <a:rPr lang="en-US" altLang="ja-JP"/>
            <a:t>(</a:t>
          </a:r>
          <a:r>
            <a:rPr lang="ja-JP" altLang="en-US"/>
            <a:t>複数ある場合は添字が小さい側</a:t>
          </a:r>
          <a:r>
            <a:rPr lang="en-US" altLang="ja-JP"/>
            <a:t>)</a:t>
          </a:r>
          <a:r>
            <a:rPr lang="ja-JP"/>
            <a:t>を交点として採用</a:t>
          </a:r>
          <a:endParaRPr lang="en-US"/>
        </a:p>
      </dgm:t>
    </dgm:pt>
    <dgm:pt modelId="{4B88201D-C563-4882-AF58-A1D66C189A1A}" type="parTrans" cxnId="{F3DB8080-87F8-428A-8E0B-B3F977FEF10E}">
      <dgm:prSet/>
      <dgm:spPr/>
      <dgm:t>
        <a:bodyPr/>
        <a:lstStyle/>
        <a:p>
          <a:endParaRPr lang="en-US"/>
        </a:p>
      </dgm:t>
    </dgm:pt>
    <dgm:pt modelId="{94CCB675-EEB9-4CF5-8C94-2AC32787ABEF}" type="sibTrans" cxnId="{F3DB8080-87F8-428A-8E0B-B3F977FEF10E}">
      <dgm:prSet/>
      <dgm:spPr/>
      <dgm:t>
        <a:bodyPr/>
        <a:lstStyle/>
        <a:p>
          <a:endParaRPr lang="en-US"/>
        </a:p>
      </dgm:t>
    </dgm:pt>
    <dgm:pt modelId="{47E388B0-C884-FC49-900A-75BA31A15B4D}" type="pres">
      <dgm:prSet presAssocID="{66ED1037-0AE3-4E93-AEFA-0631497ED746}" presName="linear" presStyleCnt="0">
        <dgm:presLayoutVars>
          <dgm:animLvl val="lvl"/>
          <dgm:resizeHandles val="exact"/>
        </dgm:presLayoutVars>
      </dgm:prSet>
      <dgm:spPr/>
    </dgm:pt>
    <dgm:pt modelId="{DCCB267F-25D3-CC4A-ABCA-F1004F9B6BF3}" type="pres">
      <dgm:prSet presAssocID="{A10DF3DE-5ED6-443F-B716-FB5F73BDC589}" presName="parentText" presStyleLbl="node1" presStyleIdx="0" presStyleCnt="1">
        <dgm:presLayoutVars>
          <dgm:chMax val="0"/>
          <dgm:bulletEnabled val="1"/>
        </dgm:presLayoutVars>
      </dgm:prSet>
      <dgm:spPr/>
    </dgm:pt>
    <dgm:pt modelId="{E02ED743-798B-A648-99F7-7823CE5968B1}" type="pres">
      <dgm:prSet presAssocID="{A10DF3DE-5ED6-443F-B716-FB5F73BDC589}" presName="childText" presStyleLbl="revTx" presStyleIdx="0" presStyleCnt="1">
        <dgm:presLayoutVars>
          <dgm:bulletEnabled val="1"/>
        </dgm:presLayoutVars>
      </dgm:prSet>
      <dgm:spPr/>
    </dgm:pt>
  </dgm:ptLst>
  <dgm:cxnLst>
    <dgm:cxn modelId="{DA3CA10B-B0BB-4B5A-9B59-E8EFB2320E32}" srcId="{A10DF3DE-5ED6-443F-B716-FB5F73BDC589}" destId="{A94B67CA-CCC2-4982-9549-CF67912010FE}" srcOrd="0" destOrd="0" parTransId="{A333312F-09C2-418E-86CD-2A2C3B4B5E07}" sibTransId="{7BF3D891-8214-47AC-8B5A-CF004D54BF59}"/>
    <dgm:cxn modelId="{9DC48A25-21CA-4123-8A3C-0D4ED62EA5FD}" srcId="{66ED1037-0AE3-4E93-AEFA-0631497ED746}" destId="{A10DF3DE-5ED6-443F-B716-FB5F73BDC589}" srcOrd="0" destOrd="0" parTransId="{92B68F32-C827-4007-8F79-DC4CE97F3A08}" sibTransId="{650CECDD-8A56-46B3-B1FD-1F3770CBCE5E}"/>
    <dgm:cxn modelId="{3382922C-CC3E-0841-AAE6-3F71DB1DF26B}" type="presOf" srcId="{A94B67CA-CCC2-4982-9549-CF67912010FE}" destId="{E02ED743-798B-A648-99F7-7823CE5968B1}" srcOrd="0" destOrd="0" presId="urn:microsoft.com/office/officeart/2005/8/layout/vList2"/>
    <dgm:cxn modelId="{CC5CAB4E-1BA1-B744-BC8B-30C87353CED8}" type="presOf" srcId="{A10DF3DE-5ED6-443F-B716-FB5F73BDC589}" destId="{DCCB267F-25D3-CC4A-ABCA-F1004F9B6BF3}" srcOrd="0" destOrd="0" presId="urn:microsoft.com/office/officeart/2005/8/layout/vList2"/>
    <dgm:cxn modelId="{F3DB8080-87F8-428A-8E0B-B3F977FEF10E}" srcId="{A10DF3DE-5ED6-443F-B716-FB5F73BDC589}" destId="{9CA2AB22-99DF-4563-9D25-97D66AEC4D9A}" srcOrd="1" destOrd="0" parTransId="{4B88201D-C563-4882-AF58-A1D66C189A1A}" sibTransId="{94CCB675-EEB9-4CF5-8C94-2AC32787ABEF}"/>
    <dgm:cxn modelId="{FBD82DD7-089A-E248-81B6-3F5C1321F022}" type="presOf" srcId="{66ED1037-0AE3-4E93-AEFA-0631497ED746}" destId="{47E388B0-C884-FC49-900A-75BA31A15B4D}" srcOrd="0" destOrd="0" presId="urn:microsoft.com/office/officeart/2005/8/layout/vList2"/>
    <dgm:cxn modelId="{118B98F0-8E77-F847-BB3D-BA3622AC4981}" type="presOf" srcId="{9CA2AB22-99DF-4563-9D25-97D66AEC4D9A}" destId="{E02ED743-798B-A648-99F7-7823CE5968B1}" srcOrd="0" destOrd="1" presId="urn:microsoft.com/office/officeart/2005/8/layout/vList2"/>
    <dgm:cxn modelId="{027C02A9-11ED-CA4E-9FF1-DE61AB34F569}" type="presParOf" srcId="{47E388B0-C884-FC49-900A-75BA31A15B4D}" destId="{DCCB267F-25D3-CC4A-ABCA-F1004F9B6BF3}" srcOrd="0" destOrd="0" presId="urn:microsoft.com/office/officeart/2005/8/layout/vList2"/>
    <dgm:cxn modelId="{44D35B85-8592-AC49-A39D-5787738AE19E}" type="presParOf" srcId="{47E388B0-C884-FC49-900A-75BA31A15B4D}" destId="{E02ED743-798B-A648-99F7-7823CE5968B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990FF3F-2D9A-44E5-8480-8403CB27EA6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4DBE708-FABE-46FC-A6E8-256743E008D9}">
      <dgm:prSet/>
      <dgm:spPr/>
      <dgm:t>
        <a:bodyPr/>
        <a:lstStyle/>
        <a:p>
          <a:r>
            <a:rPr kumimoji="1" lang="en-US" altLang="ja-JP"/>
            <a:t>N,</a:t>
          </a:r>
          <a:r>
            <a:rPr kumimoji="1" lang="ja-JP" altLang="en-US"/>
            <a:t> </a:t>
          </a:r>
          <a:r>
            <a:rPr kumimoji="1" lang="en-US" altLang="ja-JP"/>
            <a:t>M</a:t>
          </a:r>
          <a:r>
            <a:rPr kumimoji="1" lang="ja-JP" altLang="en-US"/>
            <a:t>の制約内の最小値と最大値で</a:t>
          </a:r>
          <a:r>
            <a:rPr kumimoji="1" lang="en-US" altLang="ja-JP"/>
            <a:t>,</a:t>
          </a:r>
          <a:r>
            <a:rPr kumimoji="1" lang="ja-JP" altLang="en-US"/>
            <a:t> それぞれ入力例を生成する</a:t>
          </a:r>
          <a:r>
            <a:rPr kumimoji="1" lang="en-US" altLang="ja-JP"/>
            <a:t>(</a:t>
          </a:r>
          <a:r>
            <a:rPr kumimoji="1" lang="ja-JP" altLang="en-US"/>
            <a:t>その他の値は制約を満たす乱数</a:t>
          </a:r>
          <a:r>
            <a:rPr kumimoji="1" lang="en-US" altLang="ja-JP"/>
            <a:t>)</a:t>
          </a:r>
        </a:p>
      </dgm:t>
    </dgm:pt>
    <dgm:pt modelId="{A48B7A84-13D0-4259-A799-6492172E3C91}" type="parTrans" cxnId="{9A3FA674-4BF3-4F25-AF4E-7E56B34A3A24}">
      <dgm:prSet/>
      <dgm:spPr/>
      <dgm:t>
        <a:bodyPr/>
        <a:lstStyle/>
        <a:p>
          <a:endParaRPr lang="en-US"/>
        </a:p>
      </dgm:t>
    </dgm:pt>
    <dgm:pt modelId="{3DD6132F-76A0-4962-B676-99406ECA5257}" type="sibTrans" cxnId="{9A3FA674-4BF3-4F25-AF4E-7E56B34A3A24}">
      <dgm:prSet/>
      <dgm:spPr/>
      <dgm:t>
        <a:bodyPr/>
        <a:lstStyle/>
        <a:p>
          <a:endParaRPr lang="en-US"/>
        </a:p>
      </dgm:t>
    </dgm:pt>
    <dgm:pt modelId="{FE53E162-58E4-4DFC-AA6A-7BBFBFC78749}">
      <dgm:prSet/>
      <dgm:spPr/>
      <dgm:t>
        <a:bodyPr/>
        <a:lstStyle/>
        <a:p>
          <a:r>
            <a:rPr kumimoji="1" lang="ja-JP"/>
            <a:t>入力用ファイルへ書き込む</a:t>
          </a:r>
          <a:endParaRPr lang="en-US"/>
        </a:p>
      </dgm:t>
    </dgm:pt>
    <dgm:pt modelId="{8D7FE13B-26E5-41F5-A333-96870DDE1F34}" type="parTrans" cxnId="{02602AA0-3543-42E5-967A-B3D6581700FC}">
      <dgm:prSet/>
      <dgm:spPr/>
      <dgm:t>
        <a:bodyPr/>
        <a:lstStyle/>
        <a:p>
          <a:endParaRPr lang="en-US"/>
        </a:p>
      </dgm:t>
    </dgm:pt>
    <dgm:pt modelId="{05490731-E11F-4998-938A-A81BB2D61675}" type="sibTrans" cxnId="{02602AA0-3543-42E5-967A-B3D6581700FC}">
      <dgm:prSet/>
      <dgm:spPr/>
      <dgm:t>
        <a:bodyPr/>
        <a:lstStyle/>
        <a:p>
          <a:endParaRPr lang="en-US"/>
        </a:p>
      </dgm:t>
    </dgm:pt>
    <dgm:pt modelId="{C39E6988-CE94-401A-916B-9CA6140AD827}">
      <dgm:prSet/>
      <dgm:spPr/>
      <dgm:t>
        <a:bodyPr/>
        <a:lstStyle/>
        <a:p>
          <a:r>
            <a:rPr kumimoji="1" lang="ja-JP"/>
            <a:t>各小課題に対応した関数を実行</a:t>
          </a:r>
          <a:endParaRPr lang="en-US"/>
        </a:p>
      </dgm:t>
    </dgm:pt>
    <dgm:pt modelId="{94319ADC-11C0-4E1C-BC9A-E2AAB553098C}" type="parTrans" cxnId="{C3721E5F-4221-4FAD-AC58-8D377447D9E7}">
      <dgm:prSet/>
      <dgm:spPr/>
      <dgm:t>
        <a:bodyPr/>
        <a:lstStyle/>
        <a:p>
          <a:endParaRPr lang="en-US"/>
        </a:p>
      </dgm:t>
    </dgm:pt>
    <dgm:pt modelId="{DCCE67F9-ACAD-41C3-A446-F74BD14DD5B3}" type="sibTrans" cxnId="{C3721E5F-4221-4FAD-AC58-8D377447D9E7}">
      <dgm:prSet/>
      <dgm:spPr/>
      <dgm:t>
        <a:bodyPr/>
        <a:lstStyle/>
        <a:p>
          <a:endParaRPr lang="en-US"/>
        </a:p>
      </dgm:t>
    </dgm:pt>
    <dgm:pt modelId="{A9343394-A703-4AE8-B425-CA4E97B16383}">
      <dgm:prSet/>
      <dgm:spPr/>
      <dgm:t>
        <a:bodyPr/>
        <a:lstStyle/>
        <a:p>
          <a:r>
            <a:rPr kumimoji="1" lang="ja-JP"/>
            <a:t>各フェーズ</a:t>
          </a:r>
          <a:r>
            <a:rPr kumimoji="1" lang="en-US"/>
            <a:t>(</a:t>
          </a:r>
          <a:r>
            <a:rPr kumimoji="1" lang="ja-JP"/>
            <a:t>入力の取得</a:t>
          </a:r>
          <a:r>
            <a:rPr kumimoji="1" lang="en-US"/>
            <a:t>,</a:t>
          </a:r>
          <a:r>
            <a:rPr kumimoji="1" lang="ja-JP"/>
            <a:t> 全交差点の算出</a:t>
          </a:r>
          <a:r>
            <a:rPr kumimoji="1" lang="en-US"/>
            <a:t>,</a:t>
          </a:r>
          <a:r>
            <a:rPr kumimoji="1" lang="ja-JP"/>
            <a:t> 各小課題の実行</a:t>
          </a:r>
          <a:r>
            <a:rPr kumimoji="1" lang="en-US"/>
            <a:t>)</a:t>
          </a:r>
          <a:r>
            <a:rPr kumimoji="1" lang="ja-JP"/>
            <a:t>の実行にかかった時間を測定して表示する</a:t>
          </a:r>
          <a:endParaRPr lang="en-US"/>
        </a:p>
      </dgm:t>
    </dgm:pt>
    <dgm:pt modelId="{0EEB9E8A-7B78-4411-B4F4-17461785A68B}" type="parTrans" cxnId="{F9914342-5B2D-4E55-8238-851FDA72D578}">
      <dgm:prSet/>
      <dgm:spPr/>
      <dgm:t>
        <a:bodyPr/>
        <a:lstStyle/>
        <a:p>
          <a:endParaRPr lang="en-US"/>
        </a:p>
      </dgm:t>
    </dgm:pt>
    <dgm:pt modelId="{C37F47A6-3855-414E-A1D1-18F51ADED184}" type="sibTrans" cxnId="{F9914342-5B2D-4E55-8238-851FDA72D578}">
      <dgm:prSet/>
      <dgm:spPr/>
      <dgm:t>
        <a:bodyPr/>
        <a:lstStyle/>
        <a:p>
          <a:endParaRPr lang="en-US"/>
        </a:p>
      </dgm:t>
    </dgm:pt>
    <dgm:pt modelId="{1B2554A8-FB57-4C70-BE7D-2C544C62CEA3}" type="pres">
      <dgm:prSet presAssocID="{4990FF3F-2D9A-44E5-8480-8403CB27EA69}" presName="root" presStyleCnt="0">
        <dgm:presLayoutVars>
          <dgm:dir/>
          <dgm:resizeHandles val="exact"/>
        </dgm:presLayoutVars>
      </dgm:prSet>
      <dgm:spPr/>
    </dgm:pt>
    <dgm:pt modelId="{797C2F84-1619-4A24-A24C-92908AC954D6}" type="pres">
      <dgm:prSet presAssocID="{34DBE708-FABE-46FC-A6E8-256743E008D9}" presName="compNode" presStyleCnt="0"/>
      <dgm:spPr/>
    </dgm:pt>
    <dgm:pt modelId="{C59AFB43-4BE1-4EFD-A61F-217572176352}" type="pres">
      <dgm:prSet presAssocID="{34DBE708-FABE-46FC-A6E8-256743E008D9}" presName="bgRect" presStyleLbl="bgShp" presStyleIdx="0" presStyleCnt="4"/>
      <dgm:spPr/>
    </dgm:pt>
    <dgm:pt modelId="{3D852C6C-745A-470A-AFFB-639B6FC69F8D}" type="pres">
      <dgm:prSet presAssocID="{34DBE708-FABE-46FC-A6E8-256743E008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5ED638D6-E012-4050-A9E3-BDE497CBD872}" type="pres">
      <dgm:prSet presAssocID="{34DBE708-FABE-46FC-A6E8-256743E008D9}" presName="spaceRect" presStyleCnt="0"/>
      <dgm:spPr/>
    </dgm:pt>
    <dgm:pt modelId="{605C225F-DAC1-4D7C-9835-8C8F0973BFEB}" type="pres">
      <dgm:prSet presAssocID="{34DBE708-FABE-46FC-A6E8-256743E008D9}" presName="parTx" presStyleLbl="revTx" presStyleIdx="0" presStyleCnt="4">
        <dgm:presLayoutVars>
          <dgm:chMax val="0"/>
          <dgm:chPref val="0"/>
        </dgm:presLayoutVars>
      </dgm:prSet>
      <dgm:spPr/>
    </dgm:pt>
    <dgm:pt modelId="{26E1C909-B845-4AD3-92A4-48187B7CC5FA}" type="pres">
      <dgm:prSet presAssocID="{3DD6132F-76A0-4962-B676-99406ECA5257}" presName="sibTrans" presStyleCnt="0"/>
      <dgm:spPr/>
    </dgm:pt>
    <dgm:pt modelId="{7AFA4F7B-BF89-4D2E-8ECB-4FC54DBB7FE0}" type="pres">
      <dgm:prSet presAssocID="{FE53E162-58E4-4DFC-AA6A-7BBFBFC78749}" presName="compNode" presStyleCnt="0"/>
      <dgm:spPr/>
    </dgm:pt>
    <dgm:pt modelId="{06C62EE0-C783-4992-B21D-04057A0E4E77}" type="pres">
      <dgm:prSet presAssocID="{FE53E162-58E4-4DFC-AA6A-7BBFBFC78749}" presName="bgRect" presStyleLbl="bgShp" presStyleIdx="1" presStyleCnt="4"/>
      <dgm:spPr/>
    </dgm:pt>
    <dgm:pt modelId="{36301AE0-F52E-49EF-A72E-84FC910A48A4}" type="pres">
      <dgm:prSet presAssocID="{FE53E162-58E4-4DFC-AA6A-7BBFBFC7874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9F70019C-EA18-474F-B140-65F3318F262A}" type="pres">
      <dgm:prSet presAssocID="{FE53E162-58E4-4DFC-AA6A-7BBFBFC78749}" presName="spaceRect" presStyleCnt="0"/>
      <dgm:spPr/>
    </dgm:pt>
    <dgm:pt modelId="{748EF21B-F653-4551-B391-EDB7FEE27223}" type="pres">
      <dgm:prSet presAssocID="{FE53E162-58E4-4DFC-AA6A-7BBFBFC78749}" presName="parTx" presStyleLbl="revTx" presStyleIdx="1" presStyleCnt="4">
        <dgm:presLayoutVars>
          <dgm:chMax val="0"/>
          <dgm:chPref val="0"/>
        </dgm:presLayoutVars>
      </dgm:prSet>
      <dgm:spPr/>
    </dgm:pt>
    <dgm:pt modelId="{A28B372F-9A87-4612-B36A-FFF0749CA238}" type="pres">
      <dgm:prSet presAssocID="{05490731-E11F-4998-938A-A81BB2D61675}" presName="sibTrans" presStyleCnt="0"/>
      <dgm:spPr/>
    </dgm:pt>
    <dgm:pt modelId="{65184ED6-C055-426F-BA87-062D4F89B67C}" type="pres">
      <dgm:prSet presAssocID="{C39E6988-CE94-401A-916B-9CA6140AD827}" presName="compNode" presStyleCnt="0"/>
      <dgm:spPr/>
    </dgm:pt>
    <dgm:pt modelId="{52FD9D65-E7B2-4C93-91C1-87ACBCA8B20E}" type="pres">
      <dgm:prSet presAssocID="{C39E6988-CE94-401A-916B-9CA6140AD827}" presName="bgRect" presStyleLbl="bgShp" presStyleIdx="2" presStyleCnt="4"/>
      <dgm:spPr/>
    </dgm:pt>
    <dgm:pt modelId="{01B15755-2714-4464-B2A6-9FF76B7DF2E9}" type="pres">
      <dgm:prSet presAssocID="{C39E6988-CE94-401A-916B-9CA6140AD82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71A41854-1E45-4A19-9233-83C3C0B1D565}" type="pres">
      <dgm:prSet presAssocID="{C39E6988-CE94-401A-916B-9CA6140AD827}" presName="spaceRect" presStyleCnt="0"/>
      <dgm:spPr/>
    </dgm:pt>
    <dgm:pt modelId="{6EED62EA-1261-47DF-A271-1AAE66C9798E}" type="pres">
      <dgm:prSet presAssocID="{C39E6988-CE94-401A-916B-9CA6140AD827}" presName="parTx" presStyleLbl="revTx" presStyleIdx="2" presStyleCnt="4">
        <dgm:presLayoutVars>
          <dgm:chMax val="0"/>
          <dgm:chPref val="0"/>
        </dgm:presLayoutVars>
      </dgm:prSet>
      <dgm:spPr/>
    </dgm:pt>
    <dgm:pt modelId="{94A8ADE3-0162-461A-903E-1FD38DBE5FAC}" type="pres">
      <dgm:prSet presAssocID="{DCCE67F9-ACAD-41C3-A446-F74BD14DD5B3}" presName="sibTrans" presStyleCnt="0"/>
      <dgm:spPr/>
    </dgm:pt>
    <dgm:pt modelId="{29AD6548-52BC-44BB-BC35-4F732DCE6FAA}" type="pres">
      <dgm:prSet presAssocID="{A9343394-A703-4AE8-B425-CA4E97B16383}" presName="compNode" presStyleCnt="0"/>
      <dgm:spPr/>
    </dgm:pt>
    <dgm:pt modelId="{1062B42F-2854-434D-AFFC-44C5227195DA}" type="pres">
      <dgm:prSet presAssocID="{A9343394-A703-4AE8-B425-CA4E97B16383}" presName="bgRect" presStyleLbl="bgShp" presStyleIdx="3" presStyleCnt="4"/>
      <dgm:spPr/>
    </dgm:pt>
    <dgm:pt modelId="{1FFB0F01-03D6-4A90-81E8-589513A9729E}" type="pres">
      <dgm:prSet presAssocID="{A9343394-A703-4AE8-B425-CA4E97B1638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ingle gear"/>
        </a:ext>
      </dgm:extLst>
    </dgm:pt>
    <dgm:pt modelId="{B0296153-D50B-4E45-8F10-CDA4DE806BCC}" type="pres">
      <dgm:prSet presAssocID="{A9343394-A703-4AE8-B425-CA4E97B16383}" presName="spaceRect" presStyleCnt="0"/>
      <dgm:spPr/>
    </dgm:pt>
    <dgm:pt modelId="{B0B000B8-164C-41D0-ADB2-7E0587C286AF}" type="pres">
      <dgm:prSet presAssocID="{A9343394-A703-4AE8-B425-CA4E97B16383}" presName="parTx" presStyleLbl="revTx" presStyleIdx="3" presStyleCnt="4">
        <dgm:presLayoutVars>
          <dgm:chMax val="0"/>
          <dgm:chPref val="0"/>
        </dgm:presLayoutVars>
      </dgm:prSet>
      <dgm:spPr/>
    </dgm:pt>
  </dgm:ptLst>
  <dgm:cxnLst>
    <dgm:cxn modelId="{F9914342-5B2D-4E55-8238-851FDA72D578}" srcId="{4990FF3F-2D9A-44E5-8480-8403CB27EA69}" destId="{A9343394-A703-4AE8-B425-CA4E97B16383}" srcOrd="3" destOrd="0" parTransId="{0EEB9E8A-7B78-4411-B4F4-17461785A68B}" sibTransId="{C37F47A6-3855-414E-A1D1-18F51ADED184}"/>
    <dgm:cxn modelId="{C3721E5F-4221-4FAD-AC58-8D377447D9E7}" srcId="{4990FF3F-2D9A-44E5-8480-8403CB27EA69}" destId="{C39E6988-CE94-401A-916B-9CA6140AD827}" srcOrd="2" destOrd="0" parTransId="{94319ADC-11C0-4E1C-BC9A-E2AAB553098C}" sibTransId="{DCCE67F9-ACAD-41C3-A446-F74BD14DD5B3}"/>
    <dgm:cxn modelId="{7A809972-F04C-41E1-841E-4C4CE35474EE}" type="presOf" srcId="{A9343394-A703-4AE8-B425-CA4E97B16383}" destId="{B0B000B8-164C-41D0-ADB2-7E0587C286AF}" srcOrd="0" destOrd="0" presId="urn:microsoft.com/office/officeart/2018/2/layout/IconVerticalSolidList"/>
    <dgm:cxn modelId="{9A3FA674-4BF3-4F25-AF4E-7E56B34A3A24}" srcId="{4990FF3F-2D9A-44E5-8480-8403CB27EA69}" destId="{34DBE708-FABE-46FC-A6E8-256743E008D9}" srcOrd="0" destOrd="0" parTransId="{A48B7A84-13D0-4259-A799-6492172E3C91}" sibTransId="{3DD6132F-76A0-4962-B676-99406ECA5257}"/>
    <dgm:cxn modelId="{0A9D7D7F-67CD-4278-AF2F-1C4E31292AAC}" type="presOf" srcId="{34DBE708-FABE-46FC-A6E8-256743E008D9}" destId="{605C225F-DAC1-4D7C-9835-8C8F0973BFEB}" srcOrd="0" destOrd="0" presId="urn:microsoft.com/office/officeart/2018/2/layout/IconVerticalSolidList"/>
    <dgm:cxn modelId="{02602AA0-3543-42E5-967A-B3D6581700FC}" srcId="{4990FF3F-2D9A-44E5-8480-8403CB27EA69}" destId="{FE53E162-58E4-4DFC-AA6A-7BBFBFC78749}" srcOrd="1" destOrd="0" parTransId="{8D7FE13B-26E5-41F5-A333-96870DDE1F34}" sibTransId="{05490731-E11F-4998-938A-A81BB2D61675}"/>
    <dgm:cxn modelId="{823D11DE-A703-4C34-A92D-71EA40C595E7}" type="presOf" srcId="{C39E6988-CE94-401A-916B-9CA6140AD827}" destId="{6EED62EA-1261-47DF-A271-1AAE66C9798E}" srcOrd="0" destOrd="0" presId="urn:microsoft.com/office/officeart/2018/2/layout/IconVerticalSolidList"/>
    <dgm:cxn modelId="{66851FE3-190B-4D6F-BE86-10F044092C26}" type="presOf" srcId="{FE53E162-58E4-4DFC-AA6A-7BBFBFC78749}" destId="{748EF21B-F653-4551-B391-EDB7FEE27223}" srcOrd="0" destOrd="0" presId="urn:microsoft.com/office/officeart/2018/2/layout/IconVerticalSolidList"/>
    <dgm:cxn modelId="{88C80CEF-B7ED-4677-8BD7-11155F7E314B}" type="presOf" srcId="{4990FF3F-2D9A-44E5-8480-8403CB27EA69}" destId="{1B2554A8-FB57-4C70-BE7D-2C544C62CEA3}" srcOrd="0" destOrd="0" presId="urn:microsoft.com/office/officeart/2018/2/layout/IconVerticalSolidList"/>
    <dgm:cxn modelId="{13F3DFB5-D4A3-426E-A7D5-10947A8EA983}" type="presParOf" srcId="{1B2554A8-FB57-4C70-BE7D-2C544C62CEA3}" destId="{797C2F84-1619-4A24-A24C-92908AC954D6}" srcOrd="0" destOrd="0" presId="urn:microsoft.com/office/officeart/2018/2/layout/IconVerticalSolidList"/>
    <dgm:cxn modelId="{74AF5E8A-6499-4619-990E-A1E37FDE0E4C}" type="presParOf" srcId="{797C2F84-1619-4A24-A24C-92908AC954D6}" destId="{C59AFB43-4BE1-4EFD-A61F-217572176352}" srcOrd="0" destOrd="0" presId="urn:microsoft.com/office/officeart/2018/2/layout/IconVerticalSolidList"/>
    <dgm:cxn modelId="{FB198AAB-6982-4F31-B351-554351777363}" type="presParOf" srcId="{797C2F84-1619-4A24-A24C-92908AC954D6}" destId="{3D852C6C-745A-470A-AFFB-639B6FC69F8D}" srcOrd="1" destOrd="0" presId="urn:microsoft.com/office/officeart/2018/2/layout/IconVerticalSolidList"/>
    <dgm:cxn modelId="{8750FEB8-6387-4CBC-9A26-2BE484051815}" type="presParOf" srcId="{797C2F84-1619-4A24-A24C-92908AC954D6}" destId="{5ED638D6-E012-4050-A9E3-BDE497CBD872}" srcOrd="2" destOrd="0" presId="urn:microsoft.com/office/officeart/2018/2/layout/IconVerticalSolidList"/>
    <dgm:cxn modelId="{327E63C9-263E-49C9-991B-C2438B0F590F}" type="presParOf" srcId="{797C2F84-1619-4A24-A24C-92908AC954D6}" destId="{605C225F-DAC1-4D7C-9835-8C8F0973BFEB}" srcOrd="3" destOrd="0" presId="urn:microsoft.com/office/officeart/2018/2/layout/IconVerticalSolidList"/>
    <dgm:cxn modelId="{48F7C0F1-F5B1-4302-98EE-9D4B6A18F570}" type="presParOf" srcId="{1B2554A8-FB57-4C70-BE7D-2C544C62CEA3}" destId="{26E1C909-B845-4AD3-92A4-48187B7CC5FA}" srcOrd="1" destOrd="0" presId="urn:microsoft.com/office/officeart/2018/2/layout/IconVerticalSolidList"/>
    <dgm:cxn modelId="{0D5A7440-9D37-4BDF-82F8-4694A0A1B0DB}" type="presParOf" srcId="{1B2554A8-FB57-4C70-BE7D-2C544C62CEA3}" destId="{7AFA4F7B-BF89-4D2E-8ECB-4FC54DBB7FE0}" srcOrd="2" destOrd="0" presId="urn:microsoft.com/office/officeart/2018/2/layout/IconVerticalSolidList"/>
    <dgm:cxn modelId="{E5C87696-A5F5-4B6F-BFF3-C9B3354236C8}" type="presParOf" srcId="{7AFA4F7B-BF89-4D2E-8ECB-4FC54DBB7FE0}" destId="{06C62EE0-C783-4992-B21D-04057A0E4E77}" srcOrd="0" destOrd="0" presId="urn:microsoft.com/office/officeart/2018/2/layout/IconVerticalSolidList"/>
    <dgm:cxn modelId="{6ACBFA3A-9050-43A9-957C-21D0B4C6003F}" type="presParOf" srcId="{7AFA4F7B-BF89-4D2E-8ECB-4FC54DBB7FE0}" destId="{36301AE0-F52E-49EF-A72E-84FC910A48A4}" srcOrd="1" destOrd="0" presId="urn:microsoft.com/office/officeart/2018/2/layout/IconVerticalSolidList"/>
    <dgm:cxn modelId="{F7C10323-17E1-4C12-9E0C-FADFE26B5D01}" type="presParOf" srcId="{7AFA4F7B-BF89-4D2E-8ECB-4FC54DBB7FE0}" destId="{9F70019C-EA18-474F-B140-65F3318F262A}" srcOrd="2" destOrd="0" presId="urn:microsoft.com/office/officeart/2018/2/layout/IconVerticalSolidList"/>
    <dgm:cxn modelId="{DC40735B-086B-4B51-AAD3-1876F730BA23}" type="presParOf" srcId="{7AFA4F7B-BF89-4D2E-8ECB-4FC54DBB7FE0}" destId="{748EF21B-F653-4551-B391-EDB7FEE27223}" srcOrd="3" destOrd="0" presId="urn:microsoft.com/office/officeart/2018/2/layout/IconVerticalSolidList"/>
    <dgm:cxn modelId="{89804282-E4E2-46FE-A631-1EC0B0CC8736}" type="presParOf" srcId="{1B2554A8-FB57-4C70-BE7D-2C544C62CEA3}" destId="{A28B372F-9A87-4612-B36A-FFF0749CA238}" srcOrd="3" destOrd="0" presId="urn:microsoft.com/office/officeart/2018/2/layout/IconVerticalSolidList"/>
    <dgm:cxn modelId="{F9C48FD7-9FE1-4EA2-88E9-39240D4B6CC2}" type="presParOf" srcId="{1B2554A8-FB57-4C70-BE7D-2C544C62CEA3}" destId="{65184ED6-C055-426F-BA87-062D4F89B67C}" srcOrd="4" destOrd="0" presId="urn:microsoft.com/office/officeart/2018/2/layout/IconVerticalSolidList"/>
    <dgm:cxn modelId="{3A906522-725A-40D7-B65F-6A311E0371FE}" type="presParOf" srcId="{65184ED6-C055-426F-BA87-062D4F89B67C}" destId="{52FD9D65-E7B2-4C93-91C1-87ACBCA8B20E}" srcOrd="0" destOrd="0" presId="urn:microsoft.com/office/officeart/2018/2/layout/IconVerticalSolidList"/>
    <dgm:cxn modelId="{3028889F-4EB3-4A91-A543-B37DB1C55CA5}" type="presParOf" srcId="{65184ED6-C055-426F-BA87-062D4F89B67C}" destId="{01B15755-2714-4464-B2A6-9FF76B7DF2E9}" srcOrd="1" destOrd="0" presId="urn:microsoft.com/office/officeart/2018/2/layout/IconVerticalSolidList"/>
    <dgm:cxn modelId="{AD585234-4FF9-4BED-8DFC-0B00E7347207}" type="presParOf" srcId="{65184ED6-C055-426F-BA87-062D4F89B67C}" destId="{71A41854-1E45-4A19-9233-83C3C0B1D565}" srcOrd="2" destOrd="0" presId="urn:microsoft.com/office/officeart/2018/2/layout/IconVerticalSolidList"/>
    <dgm:cxn modelId="{623F7EDB-EB45-4457-93E1-60B5DFE69970}" type="presParOf" srcId="{65184ED6-C055-426F-BA87-062D4F89B67C}" destId="{6EED62EA-1261-47DF-A271-1AAE66C9798E}" srcOrd="3" destOrd="0" presId="urn:microsoft.com/office/officeart/2018/2/layout/IconVerticalSolidList"/>
    <dgm:cxn modelId="{0EEB409C-0FB7-4D96-A342-C39DA6408A3A}" type="presParOf" srcId="{1B2554A8-FB57-4C70-BE7D-2C544C62CEA3}" destId="{94A8ADE3-0162-461A-903E-1FD38DBE5FAC}" srcOrd="5" destOrd="0" presId="urn:microsoft.com/office/officeart/2018/2/layout/IconVerticalSolidList"/>
    <dgm:cxn modelId="{518FB4E2-482A-453E-874C-E46596196A41}" type="presParOf" srcId="{1B2554A8-FB57-4C70-BE7D-2C544C62CEA3}" destId="{29AD6548-52BC-44BB-BC35-4F732DCE6FAA}" srcOrd="6" destOrd="0" presId="urn:microsoft.com/office/officeart/2018/2/layout/IconVerticalSolidList"/>
    <dgm:cxn modelId="{19CD89B0-CDBE-413C-A26B-19A81B4642D5}" type="presParOf" srcId="{29AD6548-52BC-44BB-BC35-4F732DCE6FAA}" destId="{1062B42F-2854-434D-AFFC-44C5227195DA}" srcOrd="0" destOrd="0" presId="urn:microsoft.com/office/officeart/2018/2/layout/IconVerticalSolidList"/>
    <dgm:cxn modelId="{B06E1DD8-4BC8-4694-8D69-B67324882AE3}" type="presParOf" srcId="{29AD6548-52BC-44BB-BC35-4F732DCE6FAA}" destId="{1FFB0F01-03D6-4A90-81E8-589513A9729E}" srcOrd="1" destOrd="0" presId="urn:microsoft.com/office/officeart/2018/2/layout/IconVerticalSolidList"/>
    <dgm:cxn modelId="{5D0E01E2-8AFC-4D08-9A30-76E75013CF56}" type="presParOf" srcId="{29AD6548-52BC-44BB-BC35-4F732DCE6FAA}" destId="{B0296153-D50B-4E45-8F10-CDA4DE806BCC}" srcOrd="2" destOrd="0" presId="urn:microsoft.com/office/officeart/2018/2/layout/IconVerticalSolidList"/>
    <dgm:cxn modelId="{67C374C0-0D39-4167-BE8B-F5B9ADD27CDA}" type="presParOf" srcId="{29AD6548-52BC-44BB-BC35-4F732DCE6FAA}" destId="{B0B000B8-164C-41D0-ADB2-7E0587C286A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8215D4-4572-4889-A8FB-660D5C78C58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A0B9BEA-8F1F-4FEB-9475-9DFC50701B94}">
      <dgm:prSet/>
      <dgm:spPr/>
      <dgm:t>
        <a:bodyPr/>
        <a:lstStyle/>
        <a:p>
          <a:r>
            <a:rPr kumimoji="1" lang="ja-JP"/>
            <a:t>通常ケースは</a:t>
          </a:r>
          <a:r>
            <a:rPr kumimoji="1" lang="en-US"/>
            <a:t>,</a:t>
          </a:r>
          <a:r>
            <a:rPr kumimoji="1" lang="ja-JP"/>
            <a:t> 資料の入力例をそのまま用いた</a:t>
          </a:r>
          <a:r>
            <a:rPr kumimoji="1" lang="en-US"/>
            <a:t>.</a:t>
          </a:r>
          <a:endParaRPr lang="en-US"/>
        </a:p>
      </dgm:t>
    </dgm:pt>
    <dgm:pt modelId="{18192C5D-9DE3-4FC0-A4A6-74CE0B0E7DCB}" type="parTrans" cxnId="{084E4097-DDEF-4A3D-A2A7-9B46154D2EFB}">
      <dgm:prSet/>
      <dgm:spPr/>
      <dgm:t>
        <a:bodyPr/>
        <a:lstStyle/>
        <a:p>
          <a:endParaRPr lang="en-US"/>
        </a:p>
      </dgm:t>
    </dgm:pt>
    <dgm:pt modelId="{4F50697B-9D5A-4E79-BEAE-D54C47E0649B}" type="sibTrans" cxnId="{084E4097-DDEF-4A3D-A2A7-9B46154D2EFB}">
      <dgm:prSet/>
      <dgm:spPr/>
      <dgm:t>
        <a:bodyPr/>
        <a:lstStyle/>
        <a:p>
          <a:endParaRPr lang="en-US"/>
        </a:p>
      </dgm:t>
    </dgm:pt>
    <dgm:pt modelId="{74E5E439-91B0-4F70-A67A-E4ED13B1FFDE}">
      <dgm:prSet/>
      <dgm:spPr/>
      <dgm:t>
        <a:bodyPr/>
        <a:lstStyle/>
        <a:p>
          <a:r>
            <a:rPr kumimoji="1" lang="ja-JP"/>
            <a:t>考えうる特殊な入力例については</a:t>
          </a:r>
          <a:r>
            <a:rPr kumimoji="1" lang="en-US"/>
            <a:t>,</a:t>
          </a:r>
          <a:r>
            <a:rPr kumimoji="1" lang="ja-JP"/>
            <a:t> 各小課題ごとに手動で作成した</a:t>
          </a:r>
          <a:r>
            <a:rPr kumimoji="1" lang="en-US"/>
            <a:t>.</a:t>
          </a:r>
          <a:endParaRPr lang="en-US"/>
        </a:p>
      </dgm:t>
    </dgm:pt>
    <dgm:pt modelId="{E30C02AF-1700-4F23-A6BD-D15A9FCCBDFD}" type="parTrans" cxnId="{1EC8ED63-2D2F-45A7-AABA-1931C823DB44}">
      <dgm:prSet/>
      <dgm:spPr/>
      <dgm:t>
        <a:bodyPr/>
        <a:lstStyle/>
        <a:p>
          <a:endParaRPr lang="en-US"/>
        </a:p>
      </dgm:t>
    </dgm:pt>
    <dgm:pt modelId="{B014034C-2364-470E-A019-4B6D6075281A}" type="sibTrans" cxnId="{1EC8ED63-2D2F-45A7-AABA-1931C823DB44}">
      <dgm:prSet/>
      <dgm:spPr/>
      <dgm:t>
        <a:bodyPr/>
        <a:lstStyle/>
        <a:p>
          <a:endParaRPr lang="en-US"/>
        </a:p>
      </dgm:t>
    </dgm:pt>
    <dgm:pt modelId="{18C391A3-D85A-314D-A294-F3AAD2EA3DA0}" type="pres">
      <dgm:prSet presAssocID="{258215D4-4572-4889-A8FB-660D5C78C589}" presName="linear" presStyleCnt="0">
        <dgm:presLayoutVars>
          <dgm:animLvl val="lvl"/>
          <dgm:resizeHandles val="exact"/>
        </dgm:presLayoutVars>
      </dgm:prSet>
      <dgm:spPr/>
    </dgm:pt>
    <dgm:pt modelId="{CA575008-8955-1C45-9D61-A0F60E9531A1}" type="pres">
      <dgm:prSet presAssocID="{BA0B9BEA-8F1F-4FEB-9475-9DFC50701B94}" presName="parentText" presStyleLbl="node1" presStyleIdx="0" presStyleCnt="2">
        <dgm:presLayoutVars>
          <dgm:chMax val="0"/>
          <dgm:bulletEnabled val="1"/>
        </dgm:presLayoutVars>
      </dgm:prSet>
      <dgm:spPr/>
    </dgm:pt>
    <dgm:pt modelId="{1B40B397-91D0-DD41-AB58-AAC26E3146DA}" type="pres">
      <dgm:prSet presAssocID="{4F50697B-9D5A-4E79-BEAE-D54C47E0649B}" presName="spacer" presStyleCnt="0"/>
      <dgm:spPr/>
    </dgm:pt>
    <dgm:pt modelId="{EADE96A9-DC37-7949-9867-9EC29B459678}" type="pres">
      <dgm:prSet presAssocID="{74E5E439-91B0-4F70-A67A-E4ED13B1FFDE}" presName="parentText" presStyleLbl="node1" presStyleIdx="1" presStyleCnt="2">
        <dgm:presLayoutVars>
          <dgm:chMax val="0"/>
          <dgm:bulletEnabled val="1"/>
        </dgm:presLayoutVars>
      </dgm:prSet>
      <dgm:spPr/>
    </dgm:pt>
  </dgm:ptLst>
  <dgm:cxnLst>
    <dgm:cxn modelId="{A1BDBF0F-8111-024F-A6E1-76A101F3FC88}" type="presOf" srcId="{258215D4-4572-4889-A8FB-660D5C78C589}" destId="{18C391A3-D85A-314D-A294-F3AAD2EA3DA0}" srcOrd="0" destOrd="0" presId="urn:microsoft.com/office/officeart/2005/8/layout/vList2"/>
    <dgm:cxn modelId="{1EC8ED63-2D2F-45A7-AABA-1931C823DB44}" srcId="{258215D4-4572-4889-A8FB-660D5C78C589}" destId="{74E5E439-91B0-4F70-A67A-E4ED13B1FFDE}" srcOrd="1" destOrd="0" parTransId="{E30C02AF-1700-4F23-A6BD-D15A9FCCBDFD}" sibTransId="{B014034C-2364-470E-A019-4B6D6075281A}"/>
    <dgm:cxn modelId="{084E4097-DDEF-4A3D-A2A7-9B46154D2EFB}" srcId="{258215D4-4572-4889-A8FB-660D5C78C589}" destId="{BA0B9BEA-8F1F-4FEB-9475-9DFC50701B94}" srcOrd="0" destOrd="0" parTransId="{18192C5D-9DE3-4FC0-A4A6-74CE0B0E7DCB}" sibTransId="{4F50697B-9D5A-4E79-BEAE-D54C47E0649B}"/>
    <dgm:cxn modelId="{55C8FBB6-DDC0-D84C-8DDB-F0062E083B9E}" type="presOf" srcId="{74E5E439-91B0-4F70-A67A-E4ED13B1FFDE}" destId="{EADE96A9-DC37-7949-9867-9EC29B459678}" srcOrd="0" destOrd="0" presId="urn:microsoft.com/office/officeart/2005/8/layout/vList2"/>
    <dgm:cxn modelId="{5A6C9ACD-7CC5-5348-B015-D6382778D124}" type="presOf" srcId="{BA0B9BEA-8F1F-4FEB-9475-9DFC50701B94}" destId="{CA575008-8955-1C45-9D61-A0F60E9531A1}" srcOrd="0" destOrd="0" presId="urn:microsoft.com/office/officeart/2005/8/layout/vList2"/>
    <dgm:cxn modelId="{E6F102B6-0413-7045-ACBE-DD950AE91F7D}" type="presParOf" srcId="{18C391A3-D85A-314D-A294-F3AAD2EA3DA0}" destId="{CA575008-8955-1C45-9D61-A0F60E9531A1}" srcOrd="0" destOrd="0" presId="urn:microsoft.com/office/officeart/2005/8/layout/vList2"/>
    <dgm:cxn modelId="{E30EA522-BCEE-A74F-A18E-3E6BD4AB55B0}" type="presParOf" srcId="{18C391A3-D85A-314D-A294-F3AAD2EA3DA0}" destId="{1B40B397-91D0-DD41-AB58-AAC26E3146DA}" srcOrd="1" destOrd="0" presId="urn:microsoft.com/office/officeart/2005/8/layout/vList2"/>
    <dgm:cxn modelId="{E4CF3D55-99D0-0549-8E05-C615B0F5201C}" type="presParOf" srcId="{18C391A3-D85A-314D-A294-F3AAD2EA3DA0}" destId="{EADE96A9-DC37-7949-9867-9EC29B45967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133AB-2DAF-FB47-A407-341F56795E45}">
      <dsp:nvSpPr>
        <dsp:cNvPr id="0" name=""/>
        <dsp:cNvSpPr/>
      </dsp:nvSpPr>
      <dsp:spPr>
        <a:xfrm>
          <a:off x="0" y="1190413"/>
          <a:ext cx="6513603" cy="16731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kumimoji="1" lang="en-US" sz="5500" kern="1200"/>
            <a:t>s1250133: </a:t>
          </a:r>
          <a:r>
            <a:rPr kumimoji="1" lang="ja-JP" sz="5500" kern="1200"/>
            <a:t>越川空</a:t>
          </a:r>
          <a:endParaRPr lang="en-US" sz="5500" kern="1200"/>
        </a:p>
      </dsp:txBody>
      <dsp:txXfrm>
        <a:off x="81674" y="1272087"/>
        <a:ext cx="6350255" cy="1509752"/>
      </dsp:txXfrm>
    </dsp:sp>
    <dsp:sp modelId="{2907EE62-3827-0149-8AC5-777814041933}">
      <dsp:nvSpPr>
        <dsp:cNvPr id="0" name=""/>
        <dsp:cNvSpPr/>
      </dsp:nvSpPr>
      <dsp:spPr>
        <a:xfrm>
          <a:off x="0" y="3021913"/>
          <a:ext cx="6513603" cy="1673100"/>
        </a:xfrm>
        <a:prstGeom prst="roundRect">
          <a:avLst/>
        </a:prstGeom>
        <a:solidFill>
          <a:schemeClr val="accent5">
            <a:hueOff val="1106248"/>
            <a:satOff val="12561"/>
            <a:lumOff val="1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kumimoji="1" lang="en-US" sz="5500" kern="1200"/>
            <a:t>s1250131: </a:t>
          </a:r>
          <a:r>
            <a:rPr kumimoji="1" lang="ja-JP" sz="5500" kern="1200"/>
            <a:t>木村魁人</a:t>
          </a:r>
          <a:endParaRPr lang="en-US" sz="5500" kern="1200"/>
        </a:p>
      </dsp:txBody>
      <dsp:txXfrm>
        <a:off x="81674" y="3103587"/>
        <a:ext cx="6350255" cy="15097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C7965-1ADB-4A20-92C6-89AACA2A1179}">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A429CF-29A5-4160-B675-914472D9FD65}">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363F99-C7A8-47F5-BAA2-F797DA66F118}">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kumimoji="1" lang="en-US" sz="2500" kern="1200"/>
            <a:t>OS: Mac OS</a:t>
          </a:r>
          <a:endParaRPr lang="en-US" sz="2500" kern="1200"/>
        </a:p>
      </dsp:txBody>
      <dsp:txXfrm>
        <a:off x="1941716" y="718"/>
        <a:ext cx="4571887" cy="1681139"/>
      </dsp:txXfrm>
    </dsp:sp>
    <dsp:sp modelId="{4DA47CFC-6D63-44A1-9B70-B7C4DFD86C34}">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0BD0F-4574-4F04-B1B7-DC0272F1E78E}">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31B00A-52A3-4F49-9373-AD8C68D0F1E3}">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kumimoji="1" lang="ja-JP" sz="2500" kern="1200"/>
            <a:t>言語</a:t>
          </a:r>
          <a:r>
            <a:rPr kumimoji="1" lang="en-US" sz="2500" kern="1200"/>
            <a:t>: Python 3.7.2</a:t>
          </a:r>
          <a:endParaRPr lang="en-US" sz="2500" kern="1200"/>
        </a:p>
      </dsp:txBody>
      <dsp:txXfrm>
        <a:off x="1941716" y="2102143"/>
        <a:ext cx="4571887" cy="1681139"/>
      </dsp:txXfrm>
    </dsp:sp>
    <dsp:sp modelId="{F689EC67-50B4-41A5-BAC0-2EBBE0C99CEA}">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276933-C68E-413C-979A-8DA58BAF44A2}">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4CFA0B-B5AC-4BF6-859E-7DC8407D3BF6}">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kumimoji="1" lang="ja-JP" sz="2500" kern="1200"/>
            <a:t>管理</a:t>
          </a:r>
          <a:r>
            <a:rPr kumimoji="1" lang="en-US" sz="2500" kern="1200"/>
            <a:t>: Github</a:t>
          </a:r>
          <a:endParaRPr lang="en-US" sz="2500" kern="1200"/>
        </a:p>
      </dsp:txBody>
      <dsp:txXfrm>
        <a:off x="1941716" y="4203567"/>
        <a:ext cx="4571887"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8944F1-B228-9541-B24A-69F87913643F}">
      <dsp:nvSpPr>
        <dsp:cNvPr id="0" name=""/>
        <dsp:cNvSpPr/>
      </dsp:nvSpPr>
      <dsp:spPr>
        <a:xfrm>
          <a:off x="0" y="1053073"/>
          <a:ext cx="6513603" cy="8821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kumimoji="1" lang="en-US" sz="2900" kern="1200"/>
            <a:t>Phase1: </a:t>
          </a:r>
          <a:r>
            <a:rPr kumimoji="1" lang="ja-JP" sz="2900" kern="1200"/>
            <a:t>完成</a:t>
          </a:r>
          <a:endParaRPr lang="en-US" sz="2900" kern="1200"/>
        </a:p>
      </dsp:txBody>
      <dsp:txXfrm>
        <a:off x="43064" y="1096137"/>
        <a:ext cx="6427475" cy="796052"/>
      </dsp:txXfrm>
    </dsp:sp>
    <dsp:sp modelId="{84937036-A9EB-054B-AC31-1C713C20DBBA}">
      <dsp:nvSpPr>
        <dsp:cNvPr id="0" name=""/>
        <dsp:cNvSpPr/>
      </dsp:nvSpPr>
      <dsp:spPr>
        <a:xfrm>
          <a:off x="0" y="2018773"/>
          <a:ext cx="6513603" cy="8821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Phase2: </a:t>
          </a:r>
          <a:r>
            <a:rPr lang="ja-JP" sz="2900" kern="1200"/>
            <a:t>未完成</a:t>
          </a:r>
          <a:r>
            <a:rPr lang="en-US" sz="2900" kern="1200"/>
            <a:t>(</a:t>
          </a:r>
          <a:r>
            <a:rPr lang="ja-JP" sz="2900" kern="1200"/>
            <a:t>小課題</a:t>
          </a:r>
          <a:r>
            <a:rPr lang="en-US" sz="2900" kern="1200"/>
            <a:t>7</a:t>
          </a:r>
          <a:r>
            <a:rPr lang="ja-JP" sz="2900" kern="1200"/>
            <a:t>まで完成</a:t>
          </a:r>
          <a:r>
            <a:rPr lang="en-US" sz="2900" kern="1200"/>
            <a:t>)</a:t>
          </a:r>
        </a:p>
      </dsp:txBody>
      <dsp:txXfrm>
        <a:off x="43064" y="2061837"/>
        <a:ext cx="6427475" cy="796052"/>
      </dsp:txXfrm>
    </dsp:sp>
    <dsp:sp modelId="{530398AD-C7C4-254A-9399-35168E2C3FF0}">
      <dsp:nvSpPr>
        <dsp:cNvPr id="0" name=""/>
        <dsp:cNvSpPr/>
      </dsp:nvSpPr>
      <dsp:spPr>
        <a:xfrm>
          <a:off x="0" y="2984473"/>
          <a:ext cx="6513603" cy="8821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ja-JP" sz="2900" kern="1200"/>
            <a:t>ドキュメント</a:t>
          </a:r>
          <a:r>
            <a:rPr lang="en-US" sz="2900" kern="1200"/>
            <a:t>: </a:t>
          </a:r>
          <a:r>
            <a:rPr lang="ja-JP" sz="2900" kern="1200"/>
            <a:t>実装完了部分まで完成</a:t>
          </a:r>
          <a:endParaRPr lang="en-US" sz="2900" kern="1200"/>
        </a:p>
      </dsp:txBody>
      <dsp:txXfrm>
        <a:off x="43064" y="3027537"/>
        <a:ext cx="6427475" cy="796052"/>
      </dsp:txXfrm>
    </dsp:sp>
    <dsp:sp modelId="{61280423-458B-8444-A836-3FEA4E67188F}">
      <dsp:nvSpPr>
        <dsp:cNvPr id="0" name=""/>
        <dsp:cNvSpPr/>
      </dsp:nvSpPr>
      <dsp:spPr>
        <a:xfrm>
          <a:off x="0" y="3950173"/>
          <a:ext cx="6513603" cy="8821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ja-JP" sz="2900" kern="1200"/>
            <a:t>テストデータ生成器</a:t>
          </a:r>
          <a:r>
            <a:rPr lang="en-US" sz="2900" kern="1200"/>
            <a:t>: </a:t>
          </a:r>
          <a:r>
            <a:rPr lang="ja-JP" sz="2900" kern="1200"/>
            <a:t>完成</a:t>
          </a:r>
          <a:endParaRPr lang="en-US" sz="2900" kern="1200"/>
        </a:p>
      </dsp:txBody>
      <dsp:txXfrm>
        <a:off x="43064" y="3993237"/>
        <a:ext cx="6427475" cy="7960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97241-4180-3A46-B5BD-25146EBE8C51}">
      <dsp:nvSpPr>
        <dsp:cNvPr id="0" name=""/>
        <dsp:cNvSpPr/>
      </dsp:nvSpPr>
      <dsp:spPr>
        <a:xfrm>
          <a:off x="0" y="156853"/>
          <a:ext cx="6513603" cy="1441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ja-JP" sz="2800" kern="1200"/>
            <a:t>◎全ての交差点を求め</a:t>
          </a:r>
          <a:r>
            <a:rPr lang="en-US" sz="2800" kern="1200"/>
            <a:t>,</a:t>
          </a:r>
          <a:r>
            <a:rPr lang="ja-JP" sz="2800" kern="1200"/>
            <a:t> </a:t>
          </a:r>
          <a:r>
            <a:rPr lang="en-US" sz="2800" kern="1200"/>
            <a:t>x</a:t>
          </a:r>
          <a:r>
            <a:rPr lang="ja-JP" sz="2800" kern="1200"/>
            <a:t>順</a:t>
          </a:r>
          <a:r>
            <a:rPr lang="en-US" sz="2800" kern="1200"/>
            <a:t>(x1=x2</a:t>
          </a:r>
          <a:r>
            <a:rPr lang="ja-JP" sz="2800" kern="1200"/>
            <a:t>のときは</a:t>
          </a:r>
          <a:r>
            <a:rPr lang="en-US" sz="2800" kern="1200"/>
            <a:t>y</a:t>
          </a:r>
          <a:r>
            <a:rPr lang="ja-JP" sz="2800" kern="1200"/>
            <a:t>順</a:t>
          </a:r>
          <a:r>
            <a:rPr lang="en-US" sz="2800" kern="1200"/>
            <a:t>)</a:t>
          </a:r>
          <a:r>
            <a:rPr lang="ja-JP" sz="2800" kern="1200"/>
            <a:t>で並べ替えて添字を順に振る</a:t>
          </a:r>
          <a:endParaRPr lang="en-US" sz="2800" kern="1200"/>
        </a:p>
      </dsp:txBody>
      <dsp:txXfrm>
        <a:off x="70365" y="227218"/>
        <a:ext cx="6372873" cy="1300710"/>
      </dsp:txXfrm>
    </dsp:sp>
    <dsp:sp modelId="{F4BCD1DC-E516-B647-B5A5-16F5E1F86F27}">
      <dsp:nvSpPr>
        <dsp:cNvPr id="0" name=""/>
        <dsp:cNvSpPr/>
      </dsp:nvSpPr>
      <dsp:spPr>
        <a:xfrm>
          <a:off x="0" y="1678933"/>
          <a:ext cx="6513603" cy="14414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ja-JP" sz="2800" kern="1200"/>
            <a:t>挿入ソートによって実装</a:t>
          </a:r>
          <a:endParaRPr lang="en-US" sz="2800" kern="1200"/>
        </a:p>
      </dsp:txBody>
      <dsp:txXfrm>
        <a:off x="70365" y="1749298"/>
        <a:ext cx="6372873" cy="1300710"/>
      </dsp:txXfrm>
    </dsp:sp>
    <dsp:sp modelId="{DBB11AC2-9108-0440-AF9E-1F3902761878}">
      <dsp:nvSpPr>
        <dsp:cNvPr id="0" name=""/>
        <dsp:cNvSpPr/>
      </dsp:nvSpPr>
      <dsp:spPr>
        <a:xfrm>
          <a:off x="0" y="3120373"/>
          <a:ext cx="6513603" cy="260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ja-JP" sz="2200" kern="1200"/>
            <a:t>交点リスト</a:t>
          </a:r>
          <a:r>
            <a:rPr lang="en-US" sz="2200" kern="1200"/>
            <a:t> = []</a:t>
          </a:r>
        </a:p>
        <a:p>
          <a:pPr marL="228600" lvl="1" indent="-228600" algn="l" defTabSz="977900">
            <a:lnSpc>
              <a:spcPct val="90000"/>
            </a:lnSpc>
            <a:spcBef>
              <a:spcPct val="0"/>
            </a:spcBef>
            <a:spcAft>
              <a:spcPct val="20000"/>
            </a:spcAft>
            <a:buChar char="•"/>
          </a:pPr>
          <a:r>
            <a:rPr lang="en-US" sz="2200" kern="1200"/>
            <a:t>①</a:t>
          </a:r>
          <a:r>
            <a:rPr lang="ja-JP" sz="2200" kern="1200"/>
            <a:t>の関数で</a:t>
          </a:r>
          <a:r>
            <a:rPr lang="en-US" sz="2200" kern="1200"/>
            <a:t>,</a:t>
          </a:r>
          <a:r>
            <a:rPr lang="ja-JP" sz="2200" kern="1200"/>
            <a:t> 交点を求める</a:t>
          </a:r>
          <a:endParaRPr lang="en-US" sz="2200" kern="1200"/>
        </a:p>
        <a:p>
          <a:pPr marL="228600" lvl="1" indent="-228600" algn="l" defTabSz="977900">
            <a:lnSpc>
              <a:spcPct val="90000"/>
            </a:lnSpc>
            <a:spcBef>
              <a:spcPct val="0"/>
            </a:spcBef>
            <a:spcAft>
              <a:spcPct val="20000"/>
            </a:spcAft>
            <a:buChar char="•"/>
          </a:pPr>
          <a:r>
            <a:rPr lang="en-US" sz="2200" kern="1200"/>
            <a:t>2</a:t>
          </a:r>
          <a:r>
            <a:rPr lang="ja-JP" sz="2200" kern="1200"/>
            <a:t>分探索を用いて適切な挿入位置を決定</a:t>
          </a:r>
          <a:endParaRPr lang="en-US" sz="2200" kern="1200"/>
        </a:p>
        <a:p>
          <a:pPr marL="228600" lvl="1" indent="-228600" algn="l" defTabSz="977900">
            <a:lnSpc>
              <a:spcPct val="90000"/>
            </a:lnSpc>
            <a:spcBef>
              <a:spcPct val="0"/>
            </a:spcBef>
            <a:spcAft>
              <a:spcPct val="20000"/>
            </a:spcAft>
            <a:buChar char="•"/>
          </a:pPr>
          <a:r>
            <a:rPr lang="ja-JP" sz="2200" kern="1200"/>
            <a:t>交点を挿入</a:t>
          </a:r>
          <a:endParaRPr lang="en-US" sz="2200" kern="1200"/>
        </a:p>
        <a:p>
          <a:pPr marL="228600" lvl="1" indent="-228600" algn="l" defTabSz="977900">
            <a:lnSpc>
              <a:spcPct val="90000"/>
            </a:lnSpc>
            <a:spcBef>
              <a:spcPct val="0"/>
            </a:spcBef>
            <a:spcAft>
              <a:spcPct val="20000"/>
            </a:spcAft>
            <a:buChar char="•"/>
          </a:pPr>
          <a:r>
            <a:rPr lang="ja-JP" sz="2200" kern="1200"/>
            <a:t>次のループへ</a:t>
          </a:r>
          <a:endParaRPr lang="en-US" sz="2200" kern="1200"/>
        </a:p>
      </dsp:txBody>
      <dsp:txXfrm>
        <a:off x="0" y="3120373"/>
        <a:ext cx="6513603" cy="26082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77045-3844-B54C-8750-135143403458}">
      <dsp:nvSpPr>
        <dsp:cNvPr id="0" name=""/>
        <dsp:cNvSpPr/>
      </dsp:nvSpPr>
      <dsp:spPr>
        <a:xfrm>
          <a:off x="0" y="52902"/>
          <a:ext cx="6513603" cy="24324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ja-JP" sz="3300" kern="1200"/>
            <a:t>ある線分に追加地点を接続する時のもっとも距離の短い交点を求める</a:t>
          </a:r>
          <a:endParaRPr lang="en-US" sz="3300" kern="1200"/>
        </a:p>
      </dsp:txBody>
      <dsp:txXfrm>
        <a:off x="118741" y="171643"/>
        <a:ext cx="6276121" cy="2194948"/>
      </dsp:txXfrm>
    </dsp:sp>
    <dsp:sp modelId="{42020845-0B2C-4241-9152-EF509368AC71}">
      <dsp:nvSpPr>
        <dsp:cNvPr id="0" name=""/>
        <dsp:cNvSpPr/>
      </dsp:nvSpPr>
      <dsp:spPr>
        <a:xfrm>
          <a:off x="0" y="2485333"/>
          <a:ext cx="6513603" cy="334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ja-JP" sz="2600" kern="1200"/>
            <a:t>直線①</a:t>
          </a:r>
          <a:r>
            <a:rPr lang="en-US" sz="2600" kern="1200"/>
            <a:t>: y = ax + b</a:t>
          </a:r>
          <a:r>
            <a:rPr lang="ja-JP" sz="2600" kern="1200"/>
            <a:t> に垂直に接続する直線</a:t>
          </a:r>
          <a:r>
            <a:rPr lang="en-US" sz="2600" kern="1200"/>
            <a:t>②:</a:t>
          </a:r>
          <a:r>
            <a:rPr lang="ja-JP" sz="2600" kern="1200"/>
            <a:t> </a:t>
          </a:r>
          <a:r>
            <a:rPr lang="en-US" sz="2600" kern="1200"/>
            <a:t>y =</a:t>
          </a:r>
          <a:r>
            <a:rPr lang="ja-JP" sz="2600" kern="1200"/>
            <a:t> </a:t>
          </a:r>
          <a:r>
            <a:rPr lang="en-US" altLang="ja-JP" sz="2600" kern="1200"/>
            <a:t>a’</a:t>
          </a:r>
          <a:r>
            <a:rPr lang="ja-JP" sz="2600" kern="1200"/>
            <a:t> </a:t>
          </a:r>
          <a:r>
            <a:rPr lang="en-US" sz="2600" kern="1200"/>
            <a:t>x</a:t>
          </a:r>
          <a:r>
            <a:rPr lang="ja-JP" sz="2600" kern="1200"/>
            <a:t> </a:t>
          </a:r>
          <a:r>
            <a:rPr lang="en-US" sz="2600" kern="1200"/>
            <a:t>+</a:t>
          </a:r>
          <a:r>
            <a:rPr lang="ja-JP" sz="2600" kern="1200"/>
            <a:t> </a:t>
          </a:r>
          <a:r>
            <a:rPr lang="en-US" altLang="ja-JP" sz="2600" kern="1200"/>
            <a:t>b’</a:t>
          </a:r>
          <a:r>
            <a:rPr lang="ja-JP" sz="2600" kern="1200"/>
            <a:t> を求める</a:t>
          </a:r>
          <a:endParaRPr lang="en-US" sz="2600" kern="1200"/>
        </a:p>
        <a:p>
          <a:pPr marL="228600" lvl="1" indent="-228600" algn="l" defTabSz="1155700">
            <a:lnSpc>
              <a:spcPct val="90000"/>
            </a:lnSpc>
            <a:spcBef>
              <a:spcPct val="0"/>
            </a:spcBef>
            <a:spcAft>
              <a:spcPct val="20000"/>
            </a:spcAft>
            <a:buChar char="•"/>
          </a:pPr>
          <a:r>
            <a:rPr lang="ja-JP" sz="2600" kern="1200"/>
            <a:t>直線</a:t>
          </a:r>
          <a:r>
            <a:rPr lang="en-US" sz="2600" kern="1200"/>
            <a:t>①</a:t>
          </a:r>
          <a:r>
            <a:rPr lang="ja-JP" sz="2600" kern="1200"/>
            <a:t>と直線</a:t>
          </a:r>
          <a:r>
            <a:rPr lang="en-US" sz="2600" kern="1200"/>
            <a:t>②</a:t>
          </a:r>
          <a:r>
            <a:rPr lang="ja-JP" sz="2600" kern="1200"/>
            <a:t>の</a:t>
          </a:r>
          <a:r>
            <a:rPr kumimoji="1" lang="ja-JP" sz="2600" kern="1200"/>
            <a:t>交点</a:t>
          </a:r>
          <a:r>
            <a:rPr kumimoji="1" lang="en-US" sz="2600" kern="1200"/>
            <a:t>P</a:t>
          </a:r>
          <a:r>
            <a:rPr kumimoji="1" lang="ja-JP" sz="2600" kern="1200"/>
            <a:t>を求める</a:t>
          </a:r>
          <a:endParaRPr lang="en-US" sz="2600" kern="1200"/>
        </a:p>
        <a:p>
          <a:pPr marL="228600" lvl="1" indent="-228600" algn="l" defTabSz="1155700">
            <a:lnSpc>
              <a:spcPct val="90000"/>
            </a:lnSpc>
            <a:spcBef>
              <a:spcPct val="0"/>
            </a:spcBef>
            <a:spcAft>
              <a:spcPct val="20000"/>
            </a:spcAft>
            <a:buChar char="•"/>
          </a:pPr>
          <a:r>
            <a:rPr lang="ja-JP" sz="2600" kern="1200"/>
            <a:t>交点</a:t>
          </a:r>
          <a:r>
            <a:rPr lang="en-US" sz="2600" kern="1200"/>
            <a:t>P</a:t>
          </a:r>
          <a:r>
            <a:rPr lang="ja-JP" sz="2600" kern="1200"/>
            <a:t>が</a:t>
          </a:r>
          <a:r>
            <a:rPr lang="en-US" sz="2600" kern="1200"/>
            <a:t> y = ax + b</a:t>
          </a:r>
          <a:r>
            <a:rPr lang="ja-JP" sz="2600" kern="1200"/>
            <a:t>上の点なら交点</a:t>
          </a:r>
          <a:r>
            <a:rPr lang="en-US" sz="2600" kern="1200"/>
            <a:t>P</a:t>
          </a:r>
          <a:r>
            <a:rPr lang="ja-JP" sz="2600" kern="1200"/>
            <a:t>が求める交点</a:t>
          </a:r>
          <a:r>
            <a:rPr lang="en-US" sz="2600" kern="1200"/>
            <a:t>,</a:t>
          </a:r>
          <a:r>
            <a:rPr lang="ja-JP" sz="2600" kern="1200"/>
            <a:t> 違うなら線分の始点と終点のうち追加点に近い点を交点とする</a:t>
          </a:r>
          <a:endParaRPr lang="en-US" sz="2600" kern="1200"/>
        </a:p>
      </dsp:txBody>
      <dsp:txXfrm>
        <a:off x="0" y="2485333"/>
        <a:ext cx="6513603" cy="33471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B267F-25D3-CC4A-ABCA-F1004F9B6BF3}">
      <dsp:nvSpPr>
        <dsp:cNvPr id="0" name=""/>
        <dsp:cNvSpPr/>
      </dsp:nvSpPr>
      <dsp:spPr>
        <a:xfrm>
          <a:off x="0" y="523"/>
          <a:ext cx="6513603" cy="25061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kumimoji="1" lang="ja-JP" sz="3400" kern="1200"/>
            <a:t>道路網に追加地点を繋ぐときのもっとも距離の短い交点を求める</a:t>
          </a:r>
          <a:endParaRPr lang="en-US" sz="3400" kern="1200"/>
        </a:p>
      </dsp:txBody>
      <dsp:txXfrm>
        <a:off x="122340" y="122863"/>
        <a:ext cx="6268923" cy="2261460"/>
      </dsp:txXfrm>
    </dsp:sp>
    <dsp:sp modelId="{E02ED743-798B-A648-99F7-7823CE5968B1}">
      <dsp:nvSpPr>
        <dsp:cNvPr id="0" name=""/>
        <dsp:cNvSpPr/>
      </dsp:nvSpPr>
      <dsp:spPr>
        <a:xfrm>
          <a:off x="0" y="2506663"/>
          <a:ext cx="6513603" cy="3378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3180" rIns="241808" bIns="43180" numCol="1" spcCol="1270" anchor="t" anchorCtr="0">
          <a:noAutofit/>
        </a:bodyPr>
        <a:lstStyle/>
        <a:p>
          <a:pPr marL="228600" lvl="1" indent="-228600" algn="l" defTabSz="1200150">
            <a:lnSpc>
              <a:spcPct val="90000"/>
            </a:lnSpc>
            <a:spcBef>
              <a:spcPct val="0"/>
            </a:spcBef>
            <a:spcAft>
              <a:spcPct val="20000"/>
            </a:spcAft>
            <a:buChar char="•"/>
          </a:pPr>
          <a:r>
            <a:rPr kumimoji="1" lang="ja-JP" sz="2700" kern="1200"/>
            <a:t>全ての線分に対して</a:t>
          </a:r>
          <a:r>
            <a:rPr kumimoji="1" lang="en-US" sz="2700" kern="1200"/>
            <a:t>,</a:t>
          </a:r>
          <a:r>
            <a:rPr kumimoji="1" lang="ja-JP" sz="2700" kern="1200"/>
            <a:t> 実装したアルゴリズム</a:t>
          </a:r>
          <a:r>
            <a:rPr kumimoji="1" lang="en-US" altLang="ja-JP" sz="2700" kern="1200"/>
            <a:t>③</a:t>
          </a:r>
          <a:r>
            <a:rPr kumimoji="1" lang="ja-JP" sz="2700" kern="1200"/>
            <a:t>に基づいて最適な交点を求める</a:t>
          </a:r>
          <a:endParaRPr lang="en-US" sz="2700" kern="1200"/>
        </a:p>
        <a:p>
          <a:pPr marL="228600" lvl="1" indent="-228600" algn="l" defTabSz="1200150">
            <a:lnSpc>
              <a:spcPct val="90000"/>
            </a:lnSpc>
            <a:spcBef>
              <a:spcPct val="0"/>
            </a:spcBef>
            <a:spcAft>
              <a:spcPct val="20000"/>
            </a:spcAft>
            <a:buChar char="•"/>
          </a:pPr>
          <a:r>
            <a:rPr lang="ja-JP" sz="2700" kern="1200"/>
            <a:t>全ての交点の中で追加点に最も近い交点</a:t>
          </a:r>
          <a:r>
            <a:rPr lang="en-US" altLang="ja-JP" sz="2700" kern="1200"/>
            <a:t>(</a:t>
          </a:r>
          <a:r>
            <a:rPr lang="ja-JP" altLang="en-US" sz="2700" kern="1200"/>
            <a:t>複数ある場合は添字が小さい側</a:t>
          </a:r>
          <a:r>
            <a:rPr lang="en-US" altLang="ja-JP" sz="2700" kern="1200"/>
            <a:t>)</a:t>
          </a:r>
          <a:r>
            <a:rPr lang="ja-JP" sz="2700" kern="1200"/>
            <a:t>を交点として採用</a:t>
          </a:r>
          <a:endParaRPr lang="en-US" sz="2700" kern="1200"/>
        </a:p>
      </dsp:txBody>
      <dsp:txXfrm>
        <a:off x="0" y="2506663"/>
        <a:ext cx="6513603" cy="33782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AFB43-4BE1-4EFD-A61F-217572176352}">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852C6C-745A-470A-AFFB-639B6FC69F8D}">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5C225F-DAC1-4D7C-9835-8C8F0973BFEB}">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kumimoji="1" lang="en-US" altLang="ja-JP" sz="1700" kern="1200"/>
            <a:t>N,</a:t>
          </a:r>
          <a:r>
            <a:rPr kumimoji="1" lang="ja-JP" altLang="en-US" sz="1700" kern="1200"/>
            <a:t> </a:t>
          </a:r>
          <a:r>
            <a:rPr kumimoji="1" lang="en-US" altLang="ja-JP" sz="1700" kern="1200"/>
            <a:t>M</a:t>
          </a:r>
          <a:r>
            <a:rPr kumimoji="1" lang="ja-JP" altLang="en-US" sz="1700" kern="1200"/>
            <a:t>の制約内の最小値と最大値で</a:t>
          </a:r>
          <a:r>
            <a:rPr kumimoji="1" lang="en-US" altLang="ja-JP" sz="1700" kern="1200"/>
            <a:t>,</a:t>
          </a:r>
          <a:r>
            <a:rPr kumimoji="1" lang="ja-JP" altLang="en-US" sz="1700" kern="1200"/>
            <a:t> それぞれ入力例を生成する</a:t>
          </a:r>
          <a:r>
            <a:rPr kumimoji="1" lang="en-US" altLang="ja-JP" sz="1700" kern="1200"/>
            <a:t>(</a:t>
          </a:r>
          <a:r>
            <a:rPr kumimoji="1" lang="ja-JP" altLang="en-US" sz="1700" kern="1200"/>
            <a:t>その他の値は制約を満たす乱数</a:t>
          </a:r>
          <a:r>
            <a:rPr kumimoji="1" lang="en-US" altLang="ja-JP" sz="1700" kern="1200"/>
            <a:t>)</a:t>
          </a:r>
        </a:p>
      </dsp:txBody>
      <dsp:txXfrm>
        <a:off x="1429899" y="2442"/>
        <a:ext cx="5083704" cy="1238008"/>
      </dsp:txXfrm>
    </dsp:sp>
    <dsp:sp modelId="{06C62EE0-C783-4992-B21D-04057A0E4E77}">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301AE0-F52E-49EF-A72E-84FC910A48A4}">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8EF21B-F653-4551-B391-EDB7FEE27223}">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kumimoji="1" lang="ja-JP" sz="1700" kern="1200"/>
            <a:t>入力用ファイルへ書き込む</a:t>
          </a:r>
          <a:endParaRPr lang="en-US" sz="1700" kern="1200"/>
        </a:p>
      </dsp:txBody>
      <dsp:txXfrm>
        <a:off x="1429899" y="1549953"/>
        <a:ext cx="5083704" cy="1238008"/>
      </dsp:txXfrm>
    </dsp:sp>
    <dsp:sp modelId="{52FD9D65-E7B2-4C93-91C1-87ACBCA8B20E}">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B15755-2714-4464-B2A6-9FF76B7DF2E9}">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ED62EA-1261-47DF-A271-1AAE66C9798E}">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kumimoji="1" lang="ja-JP" sz="1700" kern="1200"/>
            <a:t>各小課題に対応した関数を実行</a:t>
          </a:r>
          <a:endParaRPr lang="en-US" sz="1700" kern="1200"/>
        </a:p>
      </dsp:txBody>
      <dsp:txXfrm>
        <a:off x="1429899" y="3097464"/>
        <a:ext cx="5083704" cy="1238008"/>
      </dsp:txXfrm>
    </dsp:sp>
    <dsp:sp modelId="{1062B42F-2854-434D-AFFC-44C5227195DA}">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B0F01-03D6-4A90-81E8-589513A9729E}">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B000B8-164C-41D0-ADB2-7E0587C286AF}">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kumimoji="1" lang="ja-JP" sz="1700" kern="1200"/>
            <a:t>各フェーズ</a:t>
          </a:r>
          <a:r>
            <a:rPr kumimoji="1" lang="en-US" sz="1700" kern="1200"/>
            <a:t>(</a:t>
          </a:r>
          <a:r>
            <a:rPr kumimoji="1" lang="ja-JP" sz="1700" kern="1200"/>
            <a:t>入力の取得</a:t>
          </a:r>
          <a:r>
            <a:rPr kumimoji="1" lang="en-US" sz="1700" kern="1200"/>
            <a:t>,</a:t>
          </a:r>
          <a:r>
            <a:rPr kumimoji="1" lang="ja-JP" sz="1700" kern="1200"/>
            <a:t> 全交差点の算出</a:t>
          </a:r>
          <a:r>
            <a:rPr kumimoji="1" lang="en-US" sz="1700" kern="1200"/>
            <a:t>,</a:t>
          </a:r>
          <a:r>
            <a:rPr kumimoji="1" lang="ja-JP" sz="1700" kern="1200"/>
            <a:t> 各小課題の実行</a:t>
          </a:r>
          <a:r>
            <a:rPr kumimoji="1" lang="en-US" sz="1700" kern="1200"/>
            <a:t>)</a:t>
          </a:r>
          <a:r>
            <a:rPr kumimoji="1" lang="ja-JP" sz="1700" kern="1200"/>
            <a:t>の実行にかかった時間を測定して表示する</a:t>
          </a:r>
          <a:endParaRPr lang="en-US" sz="1700" kern="1200"/>
        </a:p>
      </dsp:txBody>
      <dsp:txXfrm>
        <a:off x="1429899" y="4644974"/>
        <a:ext cx="5083704" cy="12380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75008-8955-1C45-9D61-A0F60E9531A1}">
      <dsp:nvSpPr>
        <dsp:cNvPr id="0" name=""/>
        <dsp:cNvSpPr/>
      </dsp:nvSpPr>
      <dsp:spPr>
        <a:xfrm>
          <a:off x="0" y="455"/>
          <a:ext cx="6513603" cy="288609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kumimoji="1" lang="ja-JP" sz="3900" kern="1200"/>
            <a:t>通常ケースは</a:t>
          </a:r>
          <a:r>
            <a:rPr kumimoji="1" lang="en-US" sz="3900" kern="1200"/>
            <a:t>,</a:t>
          </a:r>
          <a:r>
            <a:rPr kumimoji="1" lang="ja-JP" sz="3900" kern="1200"/>
            <a:t> 資料の入力例をそのまま用いた</a:t>
          </a:r>
          <a:r>
            <a:rPr kumimoji="1" lang="en-US" sz="3900" kern="1200"/>
            <a:t>.</a:t>
          </a:r>
          <a:endParaRPr lang="en-US" sz="3900" kern="1200"/>
        </a:p>
      </dsp:txBody>
      <dsp:txXfrm>
        <a:off x="140888" y="141343"/>
        <a:ext cx="6231827" cy="2604321"/>
      </dsp:txXfrm>
    </dsp:sp>
    <dsp:sp modelId="{EADE96A9-DC37-7949-9867-9EC29B459678}">
      <dsp:nvSpPr>
        <dsp:cNvPr id="0" name=""/>
        <dsp:cNvSpPr/>
      </dsp:nvSpPr>
      <dsp:spPr>
        <a:xfrm>
          <a:off x="0" y="2998873"/>
          <a:ext cx="6513603" cy="2886097"/>
        </a:xfrm>
        <a:prstGeom prst="roundRect">
          <a:avLst/>
        </a:prstGeom>
        <a:solidFill>
          <a:schemeClr val="accent5">
            <a:hueOff val="1106248"/>
            <a:satOff val="12561"/>
            <a:lumOff val="1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kumimoji="1" lang="ja-JP" sz="3900" kern="1200"/>
            <a:t>考えうる特殊な入力例については</a:t>
          </a:r>
          <a:r>
            <a:rPr kumimoji="1" lang="en-US" sz="3900" kern="1200"/>
            <a:t>,</a:t>
          </a:r>
          <a:r>
            <a:rPr kumimoji="1" lang="ja-JP" sz="3900" kern="1200"/>
            <a:t> 各小課題ごとに手動で作成した</a:t>
          </a:r>
          <a:r>
            <a:rPr kumimoji="1" lang="en-US" sz="3900" kern="1200"/>
            <a:t>.</a:t>
          </a:r>
          <a:endParaRPr lang="en-US" sz="3900" kern="1200"/>
        </a:p>
      </dsp:txBody>
      <dsp:txXfrm>
        <a:off x="140888" y="3139761"/>
        <a:ext cx="6231827" cy="26043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4:57.817"/>
    </inkml:context>
    <inkml:brush xml:id="br0">
      <inkml:brushProperty name="width" value="0.05" units="cm"/>
      <inkml:brushProperty name="height" value="0.05" units="cm"/>
      <inkml:brushProperty name="color" value="#E71224"/>
    </inkml:brush>
  </inkml:definitions>
  <inkml:trace contextRef="#ctx0" brushRef="#br0">1218 2663 24575,'-36'0'0,"2"-19"0,-21 8 0,13-15 0,-3 8 0,-1 4 0,-12-20 0,-5-7 0,-16-2 0,13-11 0,-6 6 0,18 0 0,-9-14 0,19 17 0,-6 1 0,5-6 0,7 21 0,2-18 0,-2 13 0,14 4 0,-8-7 0,9 8 0,-1-8 0,5 1 0,-2 7 0,3-6 0,0 6 0,1-8 0,1-9 0,3 7 0,-3-7 0,9 10 0,2-1 0,5 0 0,0 1 0,0-20 0,0 14 0,0-13 0,5 18 0,2 0 0,12-8 0,11-6 0,-1 3 0,5-1 0,-2 10 0,-7 9 0,0 0 0,-6 10 0,33-45 0,-16 31 0,24-38 0,-25 46 0,-12-2 0,12 4 0,-13 3 0,0 4 0,-3 3 0,23-13 0,-15 8 0,20-14 0,-19 16 0,-6-2 0,28-11 0,4-3 0,-7 0 0,5-2 0,1 1 0,-7 8 0,-7 7 0,6-1 0,4-8 0,-1 5 0,-9-6 0,3 11 0,-26 8 0,12-1 0,-13 2 0,4 3 0,3-8 0,-6 11 0,18-13 0,-23 14 0,15-8 0,-4 4 0,0 0 0,12-5 0,-12 10 0,12-10 0,-4 10 0,6-5 0,1 6 0,-1 0 0,10-6 0,-7 5 0,31-6 0,-27 7 0,18 0 0,-24 0 0,-1 0 0,1 0 0,0 0 0,-1 0 0,1 6 0,-1 0 0,1 7 0,-1 4 0,1 2 0,-8 3 0,5 2 0,-5-2 0,1 1 0,4 0 0,-2 8 0,4-5 0,6 14 0,-6-14 0,-4 5 0,5 0 0,-15-8 0,8 6 0,-8-1 0,-1-6 0,1 5 0,-6 0 0,6 3 0,-3 6 0,10 17 0,-5-19 0,0 17 0,-3-22 0,-6 16 0,3-6 0,-5 7 0,0-1 0,0 3 0,1 9 0,0 0 0,-6-1 0,5 1 0,-12 9 0,6-6 0,-7-3 0,6-3 0,-4-6 0,4 9 0,-6-1 0,0-9 0,0-2 0,0-9 0,0 0 0,0 0 0,0-7 0,0 3 0,0-11 0,0 3 0,-5-4 0,4-5 0,-8 4 0,-3 3 0,1-5 0,-10 10 0,11-13 0,-29 19 0,18-14 0,-20 13 0,21-16 0,-1 0 0,1 3 0,5-9 0,-11 6 0,2-6 0,-5 1 0,-6 7 0,12-7 0,-4 6 0,6-11 0,1 3 0,-16-2 0,12 3 0,-12 2 0,8-6 0,12 2 0,-11-8 0,18 4 0,-18-4 0,10 0 0,-10 5 0,6-4 0,6 3 0,-20-4 0,16 5 0,-18-4 0,7 8 0,8-8 0,-15 9 0,14-9 0,-12 10 0,13-5 0,0 1 0,3 2 0,4-4 0,-13 6 0,5 0 0,-4 0 0,6-6 0,1 4 0,-1-3 0,-14 6 0,16-3 0,-23 4 0,25-4 0,-10 2 0,-1 0 0,-1 0 0,-1 5 0,3-4 0,6 3 0,6-6 0,2-4 0,5 3 0,0-8 0,0 4 0,0 0 0,0-3 0,-9 7 0,6-7 0,-6 3 0,9-4 0,-1 0 0,1 0 0,1 0 0,-1 0 0,1 0 0,-2 0 0,1 0 0,0 0 0,0 0 0,0 0 0,1 0 0,0 0 0,-6 0 0,4 0 0,-5 0 0,6 0 0,0 0 0,-1 0 0,2 0 0,-7 0 0,5 4 0,-10 2 0,9-2 0,-9 1 0,13-2 0,-7-2 0,8 3 0,-3 0 0,0-3 0,1 2 0,0-3 0,-1 0 0,1 0 0,-1 0 0,0 0 0,-1 0 0,1 0 0,0 0 0,-1 0 0,1 0 0,-6 0 0,5 0 0,-10 0 0,4-4 0,0-1 0,-4-5 0,3 0 0,-11-6 0,5 4 0,-6-9 0,0 3 0,6-3 0,-13-2 0,13 2 0,-15-11 0,14 9 0,-14-8 0,14 3 0,-13 2 0,11-8 0,-5 2 0,0 1 0,4-4 0,-12 1 0,4-6 0,1 7 0,-7-7 0,10 15 0,-12-15 0,5 14 0,3-12 0,-1 12 0,1-12 0,2 6 0,1 0 0,-1-6 0,13 8 0,-12-9 0,17 2 0,-4 1 0,7 6 0,-2-14 0,7 13 0,0-15 0,6 9 0,0-8 0,0-14 0,0-1 0,0 2 0,0 3 0,8-16 0,19-19 0,0 3 0,12 12 0,-18 29 0,0 17 0,-8 1 0,0 13 0,12-14 0,2 2 0,6-2 0,4-2 0,-8 13 0,8-6 0,12-11 0,3-3 0,1 0 0,-4 3 0,-13 16 0,-6 2 0,-3 6 0,-6 1 0,-6 4 0,4-3 0,3 2 0,0-3 0,6-1 0,-13 1 0,4 5 0,3-10 0,16 6 0,10-13 0,-7 8 0,-5 3 0,1 0 0,-13 10 0,20-11 0,-15 11 0,16-11 0,-6 10 0,15-10 0,-7 10 0,0-10 0,-3 11 0,-7-10 0,-1 10 0,0-5 0,-6 6 0,-3 0 0,1 0 0,-11 0 0,16 0 0,-17 0 0,12 0 0,-8 0 0,8 0 0,-6 0 0,12 0 0,-5 0 0,8 0 0,-1 0 0,1 0 0,8 0 0,-6 0 0,6 6 0,1 0 0,-8 7 0,7-7 0,-15 4 0,3-3 0,-10 3 0,11 2 0,-12-2 0,13 2 0,-6-1 0,1 1 0,4-1 0,-4 1 0,6 0 0,-6-1 0,4 7 0,-11-7 0,11 12 0,-11-11 0,11 11 0,-11-12 0,11 12 0,-4-5 0,-1 5 0,6 1 0,-13-3 0,5 1 0,-6-2 0,-1 1 0,-4-1 0,10 17 0,-13-6 0,15 15 0,-15-10 0,6 10 0,-6 2 0,1 8 0,0 1 0,0 0 0,1 0 0,-1-1 0,-6 1 0,-2 0 0,0 0 0,-4-10 0,4-1 0,-6-9 0,0-1 0,0 1 0,0-8 0,0 6 0,0-6 0,0 1 0,0 4 0,0-11 0,0 4 0,0-6 0,0-1 0,0 0 0,0-5 0,0 8 0,-4-12 0,-1 11 0,-4-12 0,-1 9 0,2-10 0,2 5 0,-8 7 0,7-10 0,-9 15 0,2-11 0,4 0 0,-4-1 0,5-6 0,1 0 0,0 1 0,-6 0 0,-1 4 0,-13 0 0,6 2 0,-6-4 0,8-1 0,-17 8 0,13-1 0,-20 8 0,21-8 0,-12 0 0,13-7 0,0 1 0,3-1 0,-12 7 0,7-5 0,-12 6 0,15-8 0,1-4 0,-1 3 0,-43 4 0,26 0 0,-27 6 0,30-8 0,13 0 0,-21 1 0,11 0 0,-13 1 0,16-2 0,1-5 0,8 3 0,-1-7 0,-15 8 0,11-4 0,-19 7 0,22-2 0,0-1 0,2-5 0,11 2 0,-10-6 0,9 3 0,-9 1 0,9-1 0,-9 6 0,10-5 0,-11 4 0,11-8 0,-5 4 0,6-5 0,-6 0 0,-1 4 0,-5-3 0,4 4 0,-3-5 0,-21 0 0,19 0 0,-31 0 0,19 0 0,1 0 0,-12 0 0,15 0 0,-8 0 0,0 0 0,-19 0 0,21-5 0,-28-2 0,31-5 0,-22-2 0,15 2 0,-7-1 0,9-5 0,-8 4 0,6-4 0,-7-1 0,9 0 0,8 1 0,-6-5 0,5 5 0,-6-6 0,0 0 0,0 0 0,-1-1 0,-17-10 0,20 10 0,-19-10 0,24 13 0,-8-3 0,8 3 0,-6-2 0,13 3 0,-6-1 0,6-6 0,-6 4 0,4-4 0,0-1 0,4 6 0,3-4 0,1 6 0,2 1 0,2-8 0,-3 6 0,8-5 0,-7 6 0,8 1 0,-4-1 0,0 0 0,0 1 0,4 0 0,-2 5 0,3 1 0,1 5 0,-4 1 0,7 0 0,-2 0 0,-1 3 0,3-1 0,-3 8 0,4-5 0,0 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4T13:29:39.454"/>
    </inkml:context>
    <inkml:brush xml:id="br0">
      <inkml:brushProperty name="width" value="0.05" units="cm"/>
      <inkml:brushProperty name="height" value="0.05" units="cm"/>
      <inkml:brushProperty name="color" value="#E71224"/>
    </inkml:brush>
  </inkml:definitions>
  <inkml:trace contextRef="#ctx0" brushRef="#br0">954 2240 24575,'-23'0'0,"1"0"0,-30 0 0,21 0 0,-51 0 0,34 0 0,-17 0 0,5 0 0,16 0 0,-7 0 0,10 0 0,9 0 0,-7 0 0,15-15 0,-7-4 0,7-16 0,2 2 0,3-14 0,-2 10 0,0-22 0,-3 9 0,2-10 0,-5-17 0,4 11 0,0-11 0,5 29 0,5-11 0,0 11 0,-1-14 0,7 1 0,-4 11 0,9-8 0,-2 9 0,4-11 0,0 10 0,0-7 0,0-27 0,0 15 0,0-26 0,0 35 0,0-2 0,4 11 0,3 6 0,4 10 0,-1 10 0,1 1 0,-3 11 0,1 6 0,0 2 0,0-1 0,0-1 0,-1-1 0,1 2 0,0 0 0,1-11 0,31-60 0,-14 17 0,22-29 0,-23 30 0,-2 21 0,0-1 0,-2 8 0,2 10 0,-8 5 0,-1 9 0,-5 7 0,-1 0 0,0 0 0,-1 0 0,1 0 0,7 0 0,-6 0 0,19 0 0,-10 0 0,11 0 0,-8 0 0,19 0 0,-7 0 0,17 0 0,-11 0 0,-6 0 0,-4 0 0,-7 0 0,-1 0 0,-5 0 0,-2 5 0,-6 3 0,7 7 0,-6-1 0,11-4 0,-4 3 0,-1-4 0,5 7 0,-4-1 0,6 2 0,-6-2 0,4 2 0,-4-2 0,0 10 0,5 2 0,-11-2 0,10 5 0,-10-5 0,10 2 0,-9 5 0,10-5 0,-9 8 0,8-2 0,-9 1 0,10 1 0,-10-1 0,5-1 0,-7-8 0,1 7 0,-1-7 0,1 10 0,0-1 0,0 1 0,1-10 0,-1 7 0,-1-7 0,-4 0 0,-1 7 0,-1-17 0,-3 17 0,3-15 0,-4 4 0,0 3 0,0-7 0,0 14 0,0-16 0,0 9 0,0-2 0,0-6 0,0 6 0,0-7 0,0-1 0,0-1 0,0 0 0,0 1 0,0-1 0,0 1 0,-4-1 0,-1 0 0,-4-4 0,-1 2 0,1-4 0,0 8 0,-6 7 0,3 3 0,-5 22 0,0-10 0,4 10 0,-4-14 0,10 1 0,-2-9 0,3 7 0,0-16 0,2 8 0,-1-11 0,4 1 0,-6-1 0,0 10 0,-3 3 0,-9 19 0,7-8 0,-7 10 0,8-14 0,0 1 0,4-9 0,-2-2 0,4-10 0,0 1 0,1-1 0,0-6 0,3 3 0,-5-8 0,4 9 0,-5-4 0,2 0 0,1 5 0,-9-2 0,0 11 0,-10 6 0,1 0 0,-2 5 0,8-14 0,0 4 0,1-7 0,5-2 0,-5-3 0,6-5 0,2-5 0,-2 0 0,1 0 0,4-5 0,0-3 0,4-4 0,0-3 0,0 2 0,0-1 0,0-1 0,0 2 0,5 0 0,0-11 0,1 14 0,-2-5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4T13:29:39.455"/>
    </inkml:context>
    <inkml:brush xml:id="br0">
      <inkml:brushProperty name="width" value="0.05" units="cm"/>
      <inkml:brushProperty name="height" value="0.05" units="cm"/>
      <inkml:brushProperty name="color" value="#E71224"/>
    </inkml:brush>
  </inkml:definitions>
  <inkml:trace contextRef="#ctx0" brushRef="#br0">636 1825 24575,'-8'0'0,"-6"0"0,-3 0 0,-4 0 0,5 0 0,-3 0 0,-7 0 0,2 0 0,-7 0 0,8 0 0,0 0 0,-7 0 0,5 0 0,-5 0 0,-1-8 0,6-11 0,-6-1 0,13-13 0,-3 6 0,3-6 0,1-3 0,0 3 0,6-2 0,-6 1 0,4-1 0,-3 2 0,5 7 0,0-5 0,1 6 0,4-1 0,-3 3 0,3 1 0,1 5 0,-4-6 0,8 1 0,-8 6 0,8-8 0,-8 2 0,8 6 0,-5-16 0,6 15 0,0-5 0,0 7 0,0-7 0,0 6 0,0-16 0,0 15 0,0-26 0,0 14 0,0-8 0,0 5 0,0 6 0,0 1 0,0-7 0,0 7 0,0-9 0,0-1 0,4 10 0,-2 1 0,5 11 0,-6 0 0,7 4 0,0-24 0,2 11 0,3-37 0,-2 22 0,2-9 0,-2 20 0,-1-5 0,0 16 0,0-9 0,-1 16 0,-5-4 0,5 12 0,-5-7 0,5-4 0,8-19 0,7-9 0,11-10 0,-2 11 0,-3 8 0,-7-2 0,0 12 0,0-4 0,-6 14 0,-3 2 0,-5 8 0,0 0 0,0 0 0,-1 0 0,7 0 0,-5 0 0,11 0 0,-4 0 0,14 0 0,-7 0 0,6 0 0,1 0 0,-6 0 0,6 0 0,-9 0 0,1 0 0,0 0 0,-1 0 0,1 8 0,-6 1 0,4 7 0,-11-2 0,11 3 0,-10-4 0,6 12 0,-8-10 0,2 17 0,-1-7 0,1 10 0,0-1 0,8 13 0,-6 1 0,6 1 0,-6 8 0,-1-7 0,7 9 0,-4-9 0,4 7 0,-7-20 0,-1 9 0,1-12 0,-6-1 0,4 1 0,-9-9 0,10 19 0,-9-16 0,8 19 0,-8-14 0,3 3 0,-5-13 0,0 9 0,4-15 0,-3 14 0,3-14 0,-4 5 0,0-9 0,0 1 0,0-1 0,0-1 0,0 0 0,0 1 0,0 0 0,0 1 0,0 1 0,0-2 0,0 1 0,0-1 0,0 0 0,0-1 0,-4 2 0,0-3 0,-12 13 0,6-9 0,-5 8 0,6-9 0,-1-1 0,1 0 0,0 2 0,-1-1 0,1-1 0,0 1 0,1-8 0,0 6 0,-8-2 0,0 5 0,-1 0 0,-4 2 0,10-9 0,-10 7 0,10-13 0,-4 6 0,5-8 0,1 0 0,0 0 0,0 0 0,1 0 0,-1 0 0,0 0 0,0 0 0,-6 0 0,-10 0 0,1 7 0,-1 2 0,4 7 0,10-9 0,-10 8 0,10-7 0,-5 3 0,7 0 0,-6-2 0,-2 7 0,-5 1 0,-1 0 0,6-2 0,-4 2 0,10-2 0,-28 13 0,24-9 0,-25 11 0,24-15 0,-1 2 0,2-2 0,6-9 0,0 8 0,0-14 0,3 6 0,3-6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4T13:29:39.456"/>
    </inkml:context>
    <inkml:brush xml:id="br0">
      <inkml:brushProperty name="width" value="0.1" units="cm"/>
      <inkml:brushProperty name="height" value="0.1" units="cm"/>
    </inkml:brush>
  </inkml:definitions>
  <inkml:trace contextRef="#ctx0" brushRef="#br0">957 1993 24575,'-30'0'0,"-2"0"0,-1 0 0,-6 0 0,-3 0 0,-39 0 0,11 0 0,-11 0 0,38 0 0,4 0 0,7 0 0,-1 0 0,3 0 0,-1 0 0,6-9 0,-6 1 0,15-9 0,-5 0 0,4-6 0,-5 5 0,4-14 0,1 5 0,1-8 0,3 1 0,-3-1 0,-3-10 0,7 8 0,-8-22 0,13 11 0,-4-14 0,3 0 0,-5 2 0,5-2 0,-4 1 0,11 1 0,-6-2 0,3 14 0,3-11 0,-5 9 0,6-10 0,0-2 0,0 11 0,0-7 0,0 9 0,0-13 0,0 0 0,6 2 0,0 10 0,6 5 0,0 19 0,-2 3 0,-2 10 0,1-2 0,-3 1 0,2 6 0,-4-4 0,7-16 0,-1 7 0,1-12 0,-1 10 0,-1 12 0,1-10 0,-1 14 0,1-1 0,4-6 0,-2 6 0,9-2 0,-11-2 0,5 10 0,1-11 0,8 1 0,1 2 0,6-6 0,-9 7 0,9-1 0,-7 2 0,6 8 0,-6-7 0,6 5 0,-5-6 0,13 8 0,-12 0 0,3 0 0,3 0 0,-8 0 0,7 0 0,-1 0 0,-5 0 0,6 0 0,-9 0 0,0 0 0,0 0 0,2 0 0,-2 0 0,-6 0 0,5 0 0,-4 0 0,5 0 0,-5 7 0,4-6 0,-10 11 0,10-4 0,-4 9 0,5-8 0,-5 4 0,4-3 0,-10-3 0,10 9 0,-4-7 0,5 8 0,-5-1 0,4 1 0,-5-2 0,7 2 0,0 0 0,-6-2 0,4 10 0,-11-10 0,11 10 0,-9-2 0,4 3 0,0 0 0,-4 6 0,11-5 0,-11 6 0,3 3 0,-2-3 0,-2 1 0,0-1 0,-1-8 0,1 7 0,-1-7 0,1 10 0,-4-1 0,-3-1 0,-4 2 0,0-1 0,0 1 0,0 10 0,0-8 0,0 10 0,0-13 0,0-9 0,0 6 0,0-5 0,0 9 0,0-2 0,0 14 0,0-10 0,0 8 0,0-10 0,0-10 0,0 7 0,0-17 0,0 9 0,0-11 0,0 1 0,0-1 0,-3-5 0,-3-3 0,2 0 0,-4-3 0,2 5 0,-2-7 0,-8 6 0,6 3 0,-12 8 0,12-2 0,-11 0 0,4 1 0,-1 0 0,4-1 0,4-7 0,1 4 0,0-11 0,0 4 0,1-5 0,0 0 0,-7 9 0,4-1 0,-10 9 0,11-10 0,-6 1 0,8-1 0,-2-7 0,1 6 0,0-6 0,-1 0 0,2 0 0,-1 0 0,1 0 0,-1 0 0,1 0 0,-1 0 0,-7 0 0,2 7 0,-3-5 0,4 9 0,4-9 0,3 10 0,-1-10 0,-2 9 0,-8-1 0,3 4 0,-8-4 0,11 1 0,-4-4 0,6 2 0,0 2 0,-1-9 0,1 5 0,4-7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4T13:29:39.457"/>
    </inkml:context>
    <inkml:brush xml:id="br0">
      <inkml:brushProperty name="width" value="0.1" units="cm"/>
      <inkml:brushProperty name="height" value="0.1" units="cm"/>
    </inkml:brush>
  </inkml:definitions>
  <inkml:trace contextRef="#ctx0" brushRef="#br0">5 1152 24575,'6'-67'0,"10"-15"0,5 17 0,9-11 0,-4 14 0,1 0 0,-2 14 0,0 1 0,-7 14 0,-4 7 0,3 1 0,-6 4 0,4 2 0,-5-3 0,6 6 0,-6 2 0,5-1 0,0 0 0,2-8 0,-1 4 0,5-4 0,-10 8 0,9-2 0,-9 4 0,5 2 0,-7 0 0,0 9 0,0-5 0,-2 2 0,8-3 0,2-7 0,13-12 0,-6 7 0,15-10 0,-15 13 0,7-1 0,-8-1 0,0 11 0,-1-7 0,0 12 0,0-13 0,1 15 0,0-14 0,-1 13 0,0-6 0,8-1 0,-4 8 0,4-9 0,1 10 0,-7-7 0,8 4 0,-10-4 0,0 7 0,1-9 0,-1 8 0,1-6 0,0 7 0,-6-7 0,4 6 0,-5-6 0,1 7 0,4 0 0,-11 0 0,6 0 0,-1 0 0,-5 0 0,11 0 0,-4 0 0,0 0 0,4 0 0,3 0 0,2 0 0,4 0 0,-8 0 0,1 0 0,-1 0 0,10 0 0,-8 0 0,6 0 0,-7 0 0,-1 0 0,2 0 0,-2 0 0,1 0 0,0 0 0,-1 0 0,-6 0 0,5 0 0,-9 0 0,9 0 0,-5 0 0,1 0 0,4 0 0,-10 0 0,10 8 0,-11-6 0,11 13 0,-10-13 0,11 13 0,-12-13 0,11 13 0,-10-12 0,10 4 0,-11-1 0,5-4 0,0 3 0,-4 2 0,4-6 0,0 4 0,-4 2 0,10-5 0,-11 10 0,11-11 0,-10 11 0,10-10 0,-11 9 0,13-9 0,-13 11 0,5-6 0,0 1 0,-4 4 0,10-3 0,-10-1 0,10 7 0,-11-7 0,11 1 0,-10 4 0,4-6 0,-7 1 0,2-3 0,-1 2 0,6-5 0,-4 9 0,3-9 0,-4 5 0,-1-2 0,0-4 0,0 6 0,0-2 0,1-3 0,-1 5 0,0-7 0,-5 5 0,1 1 0,-5 1 0,0-4 0</inkml:trace>
  <inkml:trace contextRef="#ctx0" brushRef="#br0" timeOffset="1">1 455 24575,'0'39'0,"0"5"0,0 16 0,0 15 0,0-21 0,0 18 0,0-34 0,0 7 0,0-9 0,0-13 0,0 1 0,0-11 0,0 2 0,0-2 0,0 1 0,0-1 0,0 1 0,0 1 0,0-2 0,0 0 0,0-1 0,0 0 0,0 0 0,0-2 0,0 1 0,0 1 0,2-5 0,3-2 0,2-5 0,1 0 0,0 0 0,1 0 0,0 0 0,0 0 0,0 0 0,6 0 0,2 0 0,-1 0 0,5-9 0,-4 1 0,13-12 0,-5 12 0,6-9 0,-9 7 0,1 0 0,-6-4 0,-3 13 0,-4-6 0,-1 7 0,0 0 0,0-5 0,0 3 0,0-4 0,0 6 0,-2 0 0,2-7 0,7 5 0,-6-3 0,5 5 0,-6-7 0,0 6 0,0-6 0,-4 7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4T13:29:39.459"/>
    </inkml:context>
    <inkml:brush xml:id="br0">
      <inkml:brushProperty name="width" value="0.1" units="cm"/>
      <inkml:brushProperty name="height" value="0.1" units="cm"/>
    </inkml:brush>
  </inkml:definitions>
  <inkml:trace contextRef="#ctx0" brushRef="#br0">1 2389 24575,'0'-65'0,"12"8"0,5-35 0,12 13 0,12-22 0,0 16 0,0 1 0,23-45-841,-6 10 841,-21 37 0,-1-3 0,-2 13 0,-2 2-93,21-54 93,2 3 0,-4 29 0,-8-7 0,3 26 0,-15-4 0,4 11 837,1 1-837,-14 15 97,10-1-97,-20 26 0,3 2 0,-6 9 0,1 6 0,-6-4 0,5-4 0,2-3 0,7-6 0,-2 10 0,13-12 0,-2 7 0,23-22 0,3 19 0,9-12 0,2 11 0,-12 2 0,9-1 0,-18 11 0,17-9 0,-16 17 0,7-6 0,-11 2 0,-7 4 0,6-4 0,-15 8 0,15 0 0,-14 0 0,13 0 0,-13 0 0,5 0 0,-7 0 0,-1 0 0,1 0 0,-1 0 0,-6 0 0,5 0 0,-4 0 0,5 0 0,1 7 0,8-6 0,-7 16 0,7-8 0,-1 9 0,-4 0 0,4-8 0,-7 5 0,-6-6 0,4 8 0,-5-9 0,7 7 0,-1-7 0,1 9 0,-1 2 0,2-3 0,-2 1 0,0 0 0,1-7 0,0 5 0,0-7 0,-1 11 0,0-11 0,2 7 0,-2-5 0,-6-1 0,6 6 0,-11-7 0,10 2 0,-11 2 0,11-11 0,-11 11 0,5-3 0,0-3 0,-4 6 0,4-4 0,0-1 0,-4 6 0,3-11 0,2 12 0,-5-6 0,10 0 0,-11 4 0,6-10 0,-2 11 0,-3-5 0,5 2 0,-2 4 0,-3-12 0,10 13 0,-11-7 0,12 9 0,-11-11 0,10 10 0,-10-8 0,10 2 0,-11 2 0,11-11 0,-10 11 0,4-4 0,-7-1 0,8 7 0,-6-13 0,6 13 0,-2-4 0,3-2 0,-1 5 0,5-4 0,-9-1 0,2 6 0,-5-13 0,1 6 0,-1-2 0,0-3 0,-1 4 0,1-6 0,-4 5 0,3-3 0,-4 10 0,4-11 0,-4 9 0,3-8 0,-6 8 0,2-10 0,-3 5 0</inkml:trace>
  <inkml:trace contextRef="#ctx0" brushRef="#br0" timeOffset="1">2971 1048 24575,'18'0'0,"9"-10"0,-3 8 0,6-15 0,-7 15 0,-6-13 0,-3 15 0,-4-13 0,-1 11 0,-1-3 0,0 5 0,0 0 0,-1 0 0,0 0 0,2 0 0,0 0 0,0 0 0,0 0 0,0 0 0,-1 0 0,8 0 0,1 0 0,-1 0 0,0 0 0,-7 0 0,0 0 0,-1 0 0,-2 0 0,-3 0 0</inkml:trace>
  <inkml:trace contextRef="#ctx0" brushRef="#br0" timeOffset="2">3304 1 24575,'0'27'0,"0"-9"0,0 14 0,0-7 0,0 0 0,0 7 0,0-7 0,0 0 0,0-3 0,0-9 0,0 3 0,0-3 0,0 0 0,0 1 0,0-1 0,0 2 0,0-3 0,0 1 0,0 1 0,0-1 0,0 1 0,0-3 0,0 1 0,0 0 0,0-1 0,0 1 0,0 2 0,5-1 0,-5-1 0,4 1 0,-4-1 0,4 1 0,-4-1 0,3 1 0,-3-1 0,4-5 0,-3 4 0,3-4 0,-4 5 0,0 0 0,0-2 0,0 1 0,3-1 0,-2 4 0,7-3 0,-2 13 0,-1-14 0,1 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2B53C-868C-7949-80D7-CF4527C0C9DC}" type="datetimeFigureOut">
              <a:t>2019/6/17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BE6C9F-4EE6-E544-B62E-AF1E157B9C86}" type="slidenum">
              <a:t>‹#›</a:t>
            </a:fld>
            <a:endParaRPr kumimoji="1" lang="ja-JP" altLang="en-US"/>
          </a:p>
        </p:txBody>
      </p:sp>
    </p:spTree>
    <p:extLst>
      <p:ext uri="{BB962C8B-B14F-4D97-AF65-F5344CB8AC3E}">
        <p14:creationId xmlns:p14="http://schemas.microsoft.com/office/powerpoint/2010/main" val="42904563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こしかわ</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3FBE6C9F-4EE6-E544-B62E-AF1E157B9C86}" type="slidenum">
              <a:t>1</a:t>
            </a:fld>
            <a:endParaRPr kumimoji="1" lang="ja-JP" altLang="en-US"/>
          </a:p>
        </p:txBody>
      </p:sp>
    </p:spTree>
    <p:extLst>
      <p:ext uri="{BB962C8B-B14F-4D97-AF65-F5344CB8AC3E}">
        <p14:creationId xmlns:p14="http://schemas.microsoft.com/office/powerpoint/2010/main" val="1604324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きむら</a:t>
            </a:r>
          </a:p>
        </p:txBody>
      </p:sp>
      <p:sp>
        <p:nvSpPr>
          <p:cNvPr id="4" name="スライド番号プレースホルダー 3"/>
          <p:cNvSpPr>
            <a:spLocks noGrp="1"/>
          </p:cNvSpPr>
          <p:nvPr>
            <p:ph type="sldNum" sz="quarter" idx="5"/>
          </p:nvPr>
        </p:nvSpPr>
        <p:spPr/>
        <p:txBody>
          <a:bodyPr/>
          <a:lstStyle/>
          <a:p>
            <a:fld id="{3FBE6C9F-4EE6-E544-B62E-AF1E157B9C86}" type="slidenum">
              <a:t>10</a:t>
            </a:fld>
            <a:endParaRPr kumimoji="1" lang="ja-JP" altLang="en-US"/>
          </a:p>
        </p:txBody>
      </p:sp>
    </p:spTree>
    <p:extLst>
      <p:ext uri="{BB962C8B-B14F-4D97-AF65-F5344CB8AC3E}">
        <p14:creationId xmlns:p14="http://schemas.microsoft.com/office/powerpoint/2010/main" val="3449231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すきっぷ</a:t>
            </a:r>
          </a:p>
        </p:txBody>
      </p:sp>
      <p:sp>
        <p:nvSpPr>
          <p:cNvPr id="4" name="スライド番号プレースホルダー 3"/>
          <p:cNvSpPr>
            <a:spLocks noGrp="1"/>
          </p:cNvSpPr>
          <p:nvPr>
            <p:ph type="sldNum" sz="quarter" idx="5"/>
          </p:nvPr>
        </p:nvSpPr>
        <p:spPr/>
        <p:txBody>
          <a:bodyPr/>
          <a:lstStyle/>
          <a:p>
            <a:fld id="{3FBE6C9F-4EE6-E544-B62E-AF1E157B9C86}" type="slidenum">
              <a:t>11</a:t>
            </a:fld>
            <a:endParaRPr kumimoji="1" lang="ja-JP" altLang="en-US"/>
          </a:p>
        </p:txBody>
      </p:sp>
    </p:spTree>
    <p:extLst>
      <p:ext uri="{BB962C8B-B14F-4D97-AF65-F5344CB8AC3E}">
        <p14:creationId xmlns:p14="http://schemas.microsoft.com/office/powerpoint/2010/main" val="3057070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こしかわ</a:t>
            </a:r>
            <a:r>
              <a:rPr kumimoji="1" lang="en-US" altLang="ja-JP"/>
              <a:t>(</a:t>
            </a:r>
            <a:r>
              <a:rPr kumimoji="1" lang="ja-JP" altLang="en-US"/>
              <a:t>複数スライドになるかも</a:t>
            </a:r>
            <a:r>
              <a:rPr kumimoji="1" lang="en-US" altLang="ja-JP"/>
              <a:t>)</a:t>
            </a:r>
            <a:endParaRPr kumimoji="1" lang="ja-JP" altLang="en-US"/>
          </a:p>
        </p:txBody>
      </p:sp>
      <p:sp>
        <p:nvSpPr>
          <p:cNvPr id="4" name="スライド番号プレースホルダー 3"/>
          <p:cNvSpPr>
            <a:spLocks noGrp="1"/>
          </p:cNvSpPr>
          <p:nvPr>
            <p:ph type="sldNum" sz="quarter" idx="5"/>
          </p:nvPr>
        </p:nvSpPr>
        <p:spPr/>
        <p:txBody>
          <a:bodyPr/>
          <a:lstStyle/>
          <a:p>
            <a:fld id="{3FBE6C9F-4EE6-E544-B62E-AF1E157B9C86}" type="slidenum">
              <a:t>12</a:t>
            </a:fld>
            <a:endParaRPr kumimoji="1" lang="ja-JP" altLang="en-US"/>
          </a:p>
        </p:txBody>
      </p:sp>
    </p:spTree>
    <p:extLst>
      <p:ext uri="{BB962C8B-B14F-4D97-AF65-F5344CB8AC3E}">
        <p14:creationId xmlns:p14="http://schemas.microsoft.com/office/powerpoint/2010/main" val="332393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きむら</a:t>
            </a:r>
          </a:p>
        </p:txBody>
      </p:sp>
      <p:sp>
        <p:nvSpPr>
          <p:cNvPr id="4" name="スライド番号プレースホルダー 3"/>
          <p:cNvSpPr>
            <a:spLocks noGrp="1"/>
          </p:cNvSpPr>
          <p:nvPr>
            <p:ph type="sldNum" sz="quarter" idx="5"/>
          </p:nvPr>
        </p:nvSpPr>
        <p:spPr/>
        <p:txBody>
          <a:bodyPr/>
          <a:lstStyle/>
          <a:p>
            <a:fld id="{3FBE6C9F-4EE6-E544-B62E-AF1E157B9C86}" type="slidenum">
              <a:t>13</a:t>
            </a:fld>
            <a:endParaRPr kumimoji="1" lang="ja-JP" altLang="en-US"/>
          </a:p>
        </p:txBody>
      </p:sp>
    </p:spTree>
    <p:extLst>
      <p:ext uri="{BB962C8B-B14F-4D97-AF65-F5344CB8AC3E}">
        <p14:creationId xmlns:p14="http://schemas.microsoft.com/office/powerpoint/2010/main" val="2853885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こしかわ</a:t>
            </a:r>
          </a:p>
        </p:txBody>
      </p:sp>
      <p:sp>
        <p:nvSpPr>
          <p:cNvPr id="4" name="スライド番号プレースホルダー 3"/>
          <p:cNvSpPr>
            <a:spLocks noGrp="1"/>
          </p:cNvSpPr>
          <p:nvPr>
            <p:ph type="sldNum" sz="quarter" idx="5"/>
          </p:nvPr>
        </p:nvSpPr>
        <p:spPr/>
        <p:txBody>
          <a:bodyPr/>
          <a:lstStyle/>
          <a:p>
            <a:fld id="{3FBE6C9F-4EE6-E544-B62E-AF1E157B9C86}" type="slidenum">
              <a:t>14</a:t>
            </a:fld>
            <a:endParaRPr kumimoji="1" lang="ja-JP" altLang="en-US"/>
          </a:p>
        </p:txBody>
      </p:sp>
    </p:spTree>
    <p:extLst>
      <p:ext uri="{BB962C8B-B14F-4D97-AF65-F5344CB8AC3E}">
        <p14:creationId xmlns:p14="http://schemas.microsoft.com/office/powerpoint/2010/main" val="2760216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きむら</a:t>
            </a:r>
          </a:p>
        </p:txBody>
      </p:sp>
      <p:sp>
        <p:nvSpPr>
          <p:cNvPr id="4" name="スライド番号プレースホルダー 3"/>
          <p:cNvSpPr>
            <a:spLocks noGrp="1"/>
          </p:cNvSpPr>
          <p:nvPr>
            <p:ph type="sldNum" sz="quarter" idx="5"/>
          </p:nvPr>
        </p:nvSpPr>
        <p:spPr/>
        <p:txBody>
          <a:bodyPr/>
          <a:lstStyle/>
          <a:p>
            <a:fld id="{3FBE6C9F-4EE6-E544-B62E-AF1E157B9C86}" type="slidenum">
              <a:t>15</a:t>
            </a:fld>
            <a:endParaRPr kumimoji="1" lang="ja-JP" altLang="en-US"/>
          </a:p>
        </p:txBody>
      </p:sp>
    </p:spTree>
    <p:extLst>
      <p:ext uri="{BB962C8B-B14F-4D97-AF65-F5344CB8AC3E}">
        <p14:creationId xmlns:p14="http://schemas.microsoft.com/office/powerpoint/2010/main" val="2806800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こしかわ</a:t>
            </a:r>
          </a:p>
        </p:txBody>
      </p:sp>
      <p:sp>
        <p:nvSpPr>
          <p:cNvPr id="4" name="スライド番号プレースホルダー 3"/>
          <p:cNvSpPr>
            <a:spLocks noGrp="1"/>
          </p:cNvSpPr>
          <p:nvPr>
            <p:ph type="sldNum" sz="quarter" idx="5"/>
          </p:nvPr>
        </p:nvSpPr>
        <p:spPr/>
        <p:txBody>
          <a:bodyPr/>
          <a:lstStyle/>
          <a:p>
            <a:fld id="{3FBE6C9F-4EE6-E544-B62E-AF1E157B9C86}" type="slidenum">
              <a:t>16</a:t>
            </a:fld>
            <a:endParaRPr kumimoji="1" lang="ja-JP" altLang="en-US"/>
          </a:p>
        </p:txBody>
      </p:sp>
    </p:spTree>
    <p:extLst>
      <p:ext uri="{BB962C8B-B14F-4D97-AF65-F5344CB8AC3E}">
        <p14:creationId xmlns:p14="http://schemas.microsoft.com/office/powerpoint/2010/main" val="3971770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こしかわ</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3FBE6C9F-4EE6-E544-B62E-AF1E157B9C86}" type="slidenum">
              <a:t>17</a:t>
            </a:fld>
            <a:endParaRPr kumimoji="1" lang="ja-JP" altLang="en-US"/>
          </a:p>
        </p:txBody>
      </p:sp>
    </p:spTree>
    <p:extLst>
      <p:ext uri="{BB962C8B-B14F-4D97-AF65-F5344CB8AC3E}">
        <p14:creationId xmlns:p14="http://schemas.microsoft.com/office/powerpoint/2010/main" val="4145082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こしかわ</a:t>
            </a:r>
          </a:p>
        </p:txBody>
      </p:sp>
      <p:sp>
        <p:nvSpPr>
          <p:cNvPr id="4" name="スライド番号プレースホルダー 3"/>
          <p:cNvSpPr>
            <a:spLocks noGrp="1"/>
          </p:cNvSpPr>
          <p:nvPr>
            <p:ph type="sldNum" sz="quarter" idx="5"/>
          </p:nvPr>
        </p:nvSpPr>
        <p:spPr/>
        <p:txBody>
          <a:bodyPr/>
          <a:lstStyle/>
          <a:p>
            <a:fld id="{3FBE6C9F-4EE6-E544-B62E-AF1E157B9C86}" type="slidenum">
              <a:t>18</a:t>
            </a:fld>
            <a:endParaRPr kumimoji="1" lang="ja-JP" altLang="en-US"/>
          </a:p>
        </p:txBody>
      </p:sp>
    </p:spTree>
    <p:extLst>
      <p:ext uri="{BB962C8B-B14F-4D97-AF65-F5344CB8AC3E}">
        <p14:creationId xmlns:p14="http://schemas.microsoft.com/office/powerpoint/2010/main" val="3537481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こしかわがよむ</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3FBE6C9F-4EE6-E544-B62E-AF1E157B9C86}" type="slidenum">
              <a:t>2</a:t>
            </a:fld>
            <a:endParaRPr kumimoji="1" lang="ja-JP" altLang="en-US"/>
          </a:p>
        </p:txBody>
      </p:sp>
    </p:spTree>
    <p:extLst>
      <p:ext uri="{BB962C8B-B14F-4D97-AF65-F5344CB8AC3E}">
        <p14:creationId xmlns:p14="http://schemas.microsoft.com/office/powerpoint/2010/main" val="213386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こしかわ</a:t>
            </a:r>
          </a:p>
        </p:txBody>
      </p:sp>
      <p:sp>
        <p:nvSpPr>
          <p:cNvPr id="4" name="スライド番号プレースホルダー 3"/>
          <p:cNvSpPr>
            <a:spLocks noGrp="1"/>
          </p:cNvSpPr>
          <p:nvPr>
            <p:ph type="sldNum" sz="quarter" idx="5"/>
          </p:nvPr>
        </p:nvSpPr>
        <p:spPr/>
        <p:txBody>
          <a:bodyPr/>
          <a:lstStyle/>
          <a:p>
            <a:fld id="{3FBE6C9F-4EE6-E544-B62E-AF1E157B9C86}" type="slidenum">
              <a:t>3</a:t>
            </a:fld>
            <a:endParaRPr kumimoji="1" lang="ja-JP" altLang="en-US"/>
          </a:p>
        </p:txBody>
      </p:sp>
    </p:spTree>
    <p:extLst>
      <p:ext uri="{BB962C8B-B14F-4D97-AF65-F5344CB8AC3E}">
        <p14:creationId xmlns:p14="http://schemas.microsoft.com/office/powerpoint/2010/main" val="3337791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こしかわ</a:t>
            </a:r>
          </a:p>
        </p:txBody>
      </p:sp>
      <p:sp>
        <p:nvSpPr>
          <p:cNvPr id="4" name="スライド番号プレースホルダー 3"/>
          <p:cNvSpPr>
            <a:spLocks noGrp="1"/>
          </p:cNvSpPr>
          <p:nvPr>
            <p:ph type="sldNum" sz="quarter" idx="5"/>
          </p:nvPr>
        </p:nvSpPr>
        <p:spPr/>
        <p:txBody>
          <a:bodyPr/>
          <a:lstStyle/>
          <a:p>
            <a:fld id="{3FBE6C9F-4EE6-E544-B62E-AF1E157B9C86}" type="slidenum">
              <a:t>4</a:t>
            </a:fld>
            <a:endParaRPr kumimoji="1" lang="ja-JP" altLang="en-US"/>
          </a:p>
        </p:txBody>
      </p:sp>
    </p:spTree>
    <p:extLst>
      <p:ext uri="{BB962C8B-B14F-4D97-AF65-F5344CB8AC3E}">
        <p14:creationId xmlns:p14="http://schemas.microsoft.com/office/powerpoint/2010/main" val="8757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こしかわ</a:t>
            </a:r>
          </a:p>
        </p:txBody>
      </p:sp>
      <p:sp>
        <p:nvSpPr>
          <p:cNvPr id="4" name="スライド番号プレースホルダー 3"/>
          <p:cNvSpPr>
            <a:spLocks noGrp="1"/>
          </p:cNvSpPr>
          <p:nvPr>
            <p:ph type="sldNum" sz="quarter" idx="5"/>
          </p:nvPr>
        </p:nvSpPr>
        <p:spPr/>
        <p:txBody>
          <a:bodyPr/>
          <a:lstStyle/>
          <a:p>
            <a:fld id="{3FBE6C9F-4EE6-E544-B62E-AF1E157B9C86}" type="slidenum">
              <a:t>5</a:t>
            </a:fld>
            <a:endParaRPr kumimoji="1" lang="ja-JP" altLang="en-US"/>
          </a:p>
        </p:txBody>
      </p:sp>
    </p:spTree>
    <p:extLst>
      <p:ext uri="{BB962C8B-B14F-4D97-AF65-F5344CB8AC3E}">
        <p14:creationId xmlns:p14="http://schemas.microsoft.com/office/powerpoint/2010/main" val="3829809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きむら</a:t>
            </a:r>
          </a:p>
        </p:txBody>
      </p:sp>
      <p:sp>
        <p:nvSpPr>
          <p:cNvPr id="4" name="スライド番号プレースホルダー 3"/>
          <p:cNvSpPr>
            <a:spLocks noGrp="1"/>
          </p:cNvSpPr>
          <p:nvPr>
            <p:ph type="sldNum" sz="quarter" idx="5"/>
          </p:nvPr>
        </p:nvSpPr>
        <p:spPr/>
        <p:txBody>
          <a:bodyPr/>
          <a:lstStyle/>
          <a:p>
            <a:fld id="{3FBE6C9F-4EE6-E544-B62E-AF1E157B9C86}" type="slidenum">
              <a:t>6</a:t>
            </a:fld>
            <a:endParaRPr kumimoji="1" lang="ja-JP" altLang="en-US"/>
          </a:p>
        </p:txBody>
      </p:sp>
    </p:spTree>
    <p:extLst>
      <p:ext uri="{BB962C8B-B14F-4D97-AF65-F5344CB8AC3E}">
        <p14:creationId xmlns:p14="http://schemas.microsoft.com/office/powerpoint/2010/main" val="2840192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こしかわ</a:t>
            </a:r>
          </a:p>
        </p:txBody>
      </p:sp>
      <p:sp>
        <p:nvSpPr>
          <p:cNvPr id="4" name="スライド番号プレースホルダー 3"/>
          <p:cNvSpPr>
            <a:spLocks noGrp="1"/>
          </p:cNvSpPr>
          <p:nvPr>
            <p:ph type="sldNum" sz="quarter" idx="5"/>
          </p:nvPr>
        </p:nvSpPr>
        <p:spPr/>
        <p:txBody>
          <a:bodyPr/>
          <a:lstStyle/>
          <a:p>
            <a:fld id="{3FBE6C9F-4EE6-E544-B62E-AF1E157B9C86}" type="slidenum">
              <a:t>7</a:t>
            </a:fld>
            <a:endParaRPr kumimoji="1" lang="ja-JP" altLang="en-US"/>
          </a:p>
        </p:txBody>
      </p:sp>
    </p:spTree>
    <p:extLst>
      <p:ext uri="{BB962C8B-B14F-4D97-AF65-F5344CB8AC3E}">
        <p14:creationId xmlns:p14="http://schemas.microsoft.com/office/powerpoint/2010/main" val="4175399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きむら</a:t>
            </a:r>
          </a:p>
        </p:txBody>
      </p:sp>
      <p:sp>
        <p:nvSpPr>
          <p:cNvPr id="4" name="スライド番号プレースホルダー 3"/>
          <p:cNvSpPr>
            <a:spLocks noGrp="1"/>
          </p:cNvSpPr>
          <p:nvPr>
            <p:ph type="sldNum" sz="quarter" idx="5"/>
          </p:nvPr>
        </p:nvSpPr>
        <p:spPr/>
        <p:txBody>
          <a:bodyPr/>
          <a:lstStyle/>
          <a:p>
            <a:fld id="{3FBE6C9F-4EE6-E544-B62E-AF1E157B9C86}" type="slidenum">
              <a:t>8</a:t>
            </a:fld>
            <a:endParaRPr kumimoji="1" lang="ja-JP" altLang="en-US"/>
          </a:p>
        </p:txBody>
      </p:sp>
    </p:spTree>
    <p:extLst>
      <p:ext uri="{BB962C8B-B14F-4D97-AF65-F5344CB8AC3E}">
        <p14:creationId xmlns:p14="http://schemas.microsoft.com/office/powerpoint/2010/main" val="3681456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きむら</a:t>
            </a:r>
          </a:p>
        </p:txBody>
      </p:sp>
      <p:sp>
        <p:nvSpPr>
          <p:cNvPr id="4" name="スライド番号プレースホルダー 3"/>
          <p:cNvSpPr>
            <a:spLocks noGrp="1"/>
          </p:cNvSpPr>
          <p:nvPr>
            <p:ph type="sldNum" sz="quarter" idx="5"/>
          </p:nvPr>
        </p:nvSpPr>
        <p:spPr/>
        <p:txBody>
          <a:bodyPr/>
          <a:lstStyle/>
          <a:p>
            <a:fld id="{3FBE6C9F-4EE6-E544-B62E-AF1E157B9C86}" type="slidenum">
              <a:t>9</a:t>
            </a:fld>
            <a:endParaRPr kumimoji="1" lang="ja-JP" altLang="en-US"/>
          </a:p>
        </p:txBody>
      </p:sp>
    </p:spTree>
    <p:extLst>
      <p:ext uri="{BB962C8B-B14F-4D97-AF65-F5344CB8AC3E}">
        <p14:creationId xmlns:p14="http://schemas.microsoft.com/office/powerpoint/2010/main" val="1522389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675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853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7297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1001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4681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0013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8636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7801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52396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dirty="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35472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dirty="0"/>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dirty="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9517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dirty="0"/>
              <a:pPr/>
              <a:t>6/17/19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424481375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customXml" Target="../ink/ink4.xml"/><Relationship Id="rId1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143742A3-5723-954E-8C81-FFE62B630DF9}"/>
              </a:ext>
            </a:extLst>
          </p:cNvPr>
          <p:cNvSpPr>
            <a:spLocks noGrp="1"/>
          </p:cNvSpPr>
          <p:nvPr>
            <p:ph type="ctrTitle"/>
          </p:nvPr>
        </p:nvSpPr>
        <p:spPr>
          <a:xfrm>
            <a:off x="3045368" y="2043663"/>
            <a:ext cx="6105194" cy="2031055"/>
          </a:xfrm>
        </p:spPr>
        <p:txBody>
          <a:bodyPr>
            <a:normAutofit/>
          </a:bodyPr>
          <a:lstStyle/>
          <a:p>
            <a:r>
              <a:rPr lang="ja-JP" altLang="en-US" sz="4200">
                <a:solidFill>
                  <a:srgbClr val="FFFFFF"/>
                </a:solidFill>
                <a:latin typeface="Hiragino Kaku Gothic Std W8" panose="020B0800000000000000" pitchFamily="34" charset="-128"/>
                <a:ea typeface="Hiragino Kaku Gothic Std W8" panose="020B0800000000000000" pitchFamily="34" charset="-128"/>
              </a:rPr>
              <a:t>ソフトウェア総合演習</a:t>
            </a:r>
            <a:br>
              <a:rPr lang="en-US" altLang="ja-JP" sz="4200">
                <a:solidFill>
                  <a:srgbClr val="FFFFFF"/>
                </a:solidFill>
                <a:latin typeface="Hiragino Kaku Gothic Std W8" panose="020B0800000000000000" pitchFamily="34" charset="-128"/>
                <a:ea typeface="Hiragino Kaku Gothic Std W8" panose="020B0800000000000000" pitchFamily="34" charset="-128"/>
              </a:rPr>
            </a:br>
            <a:r>
              <a:rPr lang="ja-JP" altLang="en-US" sz="4200">
                <a:solidFill>
                  <a:srgbClr val="FFFFFF"/>
                </a:solidFill>
                <a:latin typeface="Hiragino Kaku Gothic Std W8" panose="020B0800000000000000" pitchFamily="34" charset="-128"/>
                <a:ea typeface="Hiragino Kaku Gothic Std W8" panose="020B0800000000000000" pitchFamily="34" charset="-128"/>
              </a:rPr>
              <a:t>チーム</a:t>
            </a:r>
            <a:r>
              <a:rPr lang="en-US" altLang="ja-JP" sz="4200">
                <a:solidFill>
                  <a:srgbClr val="FFFFFF"/>
                </a:solidFill>
                <a:latin typeface="Hiragino Kaku Gothic Std W8" panose="020B0800000000000000" pitchFamily="34" charset="-128"/>
                <a:ea typeface="Hiragino Kaku Gothic Std W8" panose="020B0800000000000000" pitchFamily="34" charset="-128"/>
              </a:rPr>
              <a:t> ｢SKYS｣ </a:t>
            </a:r>
            <a:r>
              <a:rPr lang="ja-JP" altLang="en-US" sz="4200">
                <a:solidFill>
                  <a:srgbClr val="FFFFFF"/>
                </a:solidFill>
                <a:latin typeface="Hiragino Kaku Gothic Std W8" panose="020B0800000000000000" pitchFamily="34" charset="-128"/>
                <a:ea typeface="Hiragino Kaku Gothic Std W8" panose="020B0800000000000000" pitchFamily="34" charset="-128"/>
              </a:rPr>
              <a:t>中間レビュー</a:t>
            </a:r>
            <a:endParaRPr kumimoji="1" lang="ja-JP" altLang="en-US" sz="4200">
              <a:solidFill>
                <a:srgbClr val="FFFFFF"/>
              </a:solidFill>
              <a:latin typeface="Hiragino Kaku Gothic Std W8" panose="020B0800000000000000" pitchFamily="34" charset="-128"/>
              <a:ea typeface="Hiragino Kaku Gothic Std W8" panose="020B0800000000000000" pitchFamily="34" charset="-128"/>
            </a:endParaRPr>
          </a:p>
        </p:txBody>
      </p:sp>
    </p:spTree>
    <p:extLst>
      <p:ext uri="{BB962C8B-B14F-4D97-AF65-F5344CB8AC3E}">
        <p14:creationId xmlns:p14="http://schemas.microsoft.com/office/powerpoint/2010/main" val="25238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95365509-37E4-B94C-931B-0AEAD1C0487E}"/>
              </a:ext>
            </a:extLst>
          </p:cNvPr>
          <p:cNvSpPr>
            <a:spLocks noGrp="1"/>
          </p:cNvSpPr>
          <p:nvPr>
            <p:ph type="title"/>
          </p:nvPr>
        </p:nvSpPr>
        <p:spPr>
          <a:xfrm>
            <a:off x="863029" y="1012004"/>
            <a:ext cx="3416158" cy="4795408"/>
          </a:xfrm>
        </p:spPr>
        <p:txBody>
          <a:bodyPr>
            <a:normAutofit/>
          </a:bodyPr>
          <a:lstStyle/>
          <a:p>
            <a:r>
              <a:rPr lang="en-US" altLang="ja-JP">
                <a:solidFill>
                  <a:srgbClr val="FFFFFF"/>
                </a:solidFill>
              </a:rPr>
              <a:t>⑥</a:t>
            </a:r>
            <a:r>
              <a:rPr lang="ja-JP" altLang="en-US">
                <a:solidFill>
                  <a:srgbClr val="FFFFFF"/>
                </a:solidFill>
              </a:rPr>
              <a:t> 道路網に新たな地点を接続</a:t>
            </a:r>
            <a:endParaRPr kumimoji="1" lang="ja-JP" altLang="en-US">
              <a:solidFill>
                <a:srgbClr val="FFFFFF"/>
              </a:solidFill>
            </a:endParaRPr>
          </a:p>
        </p:txBody>
      </p:sp>
      <p:graphicFrame>
        <p:nvGraphicFramePr>
          <p:cNvPr id="5" name="コンテンツ プレースホルダー 2">
            <a:extLst>
              <a:ext uri="{FF2B5EF4-FFF2-40B4-BE49-F238E27FC236}">
                <a16:creationId xmlns:a16="http://schemas.microsoft.com/office/drawing/2014/main" id="{02F7C536-F507-4DA4-ADBF-1860B4344285}"/>
              </a:ext>
            </a:extLst>
          </p:cNvPr>
          <p:cNvGraphicFramePr>
            <a:graphicFrameLocks noGrp="1"/>
          </p:cNvGraphicFramePr>
          <p:nvPr>
            <p:ph idx="1"/>
            <p:extLst>
              <p:ext uri="{D42A27DB-BD31-4B8C-83A1-F6EECF244321}">
                <p14:modId xmlns:p14="http://schemas.microsoft.com/office/powerpoint/2010/main" val="131649214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530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C39465-8CB9-6446-8F53-C6C57547D09F}"/>
              </a:ext>
            </a:extLst>
          </p:cNvPr>
          <p:cNvSpPr>
            <a:spLocks noGrp="1"/>
          </p:cNvSpPr>
          <p:nvPr>
            <p:ph type="title"/>
          </p:nvPr>
        </p:nvSpPr>
        <p:spPr/>
        <p:txBody>
          <a:bodyPr/>
          <a:lstStyle/>
          <a:p>
            <a:r>
              <a:rPr lang="en-US" altLang="ja-JP"/>
              <a:t>⑦</a:t>
            </a:r>
            <a:r>
              <a:rPr lang="ja-JP" altLang="en-US"/>
              <a:t>幹線道路の探索</a:t>
            </a:r>
            <a:endParaRPr kumimoji="1" lang="ja-JP" altLang="en-US"/>
          </a:p>
        </p:txBody>
      </p:sp>
      <p:sp>
        <p:nvSpPr>
          <p:cNvPr id="3" name="コンテンツ プレースホルダー 2">
            <a:extLst>
              <a:ext uri="{FF2B5EF4-FFF2-40B4-BE49-F238E27FC236}">
                <a16:creationId xmlns:a16="http://schemas.microsoft.com/office/drawing/2014/main" id="{971E0C61-7F1B-FB4B-A29D-20C7DEB388FA}"/>
              </a:ext>
            </a:extLst>
          </p:cNvPr>
          <p:cNvSpPr>
            <a:spLocks noGrp="1"/>
          </p:cNvSpPr>
          <p:nvPr>
            <p:ph idx="1"/>
          </p:nvPr>
        </p:nvSpPr>
        <p:spPr/>
        <p:txBody>
          <a:bodyPr/>
          <a:lstStyle/>
          <a:p>
            <a:r>
              <a:rPr kumimoji="1" lang="ja-JP" altLang="en-US"/>
              <a:t>こしかわがかく</a:t>
            </a:r>
          </a:p>
        </p:txBody>
      </p:sp>
    </p:spTree>
    <p:extLst>
      <p:ext uri="{BB962C8B-B14F-4D97-AF65-F5344CB8AC3E}">
        <p14:creationId xmlns:p14="http://schemas.microsoft.com/office/powerpoint/2010/main" val="283891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D2E901-79A3-1743-990D-C827F9404314}"/>
              </a:ext>
            </a:extLst>
          </p:cNvPr>
          <p:cNvSpPr>
            <a:spLocks noGrp="1"/>
          </p:cNvSpPr>
          <p:nvPr>
            <p:ph type="title"/>
          </p:nvPr>
        </p:nvSpPr>
        <p:spPr/>
        <p:txBody>
          <a:bodyPr/>
          <a:lstStyle/>
          <a:p>
            <a:r>
              <a:rPr kumimoji="1" lang="ja-JP" altLang="en-US"/>
              <a:t>クラス図</a:t>
            </a:r>
          </a:p>
        </p:txBody>
      </p:sp>
      <p:sp>
        <p:nvSpPr>
          <p:cNvPr id="3" name="コンテンツ プレースホルダー 2">
            <a:extLst>
              <a:ext uri="{FF2B5EF4-FFF2-40B4-BE49-F238E27FC236}">
                <a16:creationId xmlns:a16="http://schemas.microsoft.com/office/drawing/2014/main" id="{43178F47-ACD9-C54B-908E-C688E1084088}"/>
              </a:ext>
            </a:extLst>
          </p:cNvPr>
          <p:cNvSpPr>
            <a:spLocks noGrp="1"/>
          </p:cNvSpPr>
          <p:nvPr>
            <p:ph idx="1"/>
          </p:nvPr>
        </p:nvSpPr>
        <p:spPr/>
        <p:txBody>
          <a:bodyPr/>
          <a:lstStyle/>
          <a:p>
            <a:endParaRPr kumimoji="1" lang="en-US" altLang="ja-JP"/>
          </a:p>
        </p:txBody>
      </p:sp>
    </p:spTree>
    <p:extLst>
      <p:ext uri="{BB962C8B-B14F-4D97-AF65-F5344CB8AC3E}">
        <p14:creationId xmlns:p14="http://schemas.microsoft.com/office/powerpoint/2010/main" val="1738281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9749D77E-B454-BE42-97BE-60ECE4CFA479}"/>
              </a:ext>
            </a:extLst>
          </p:cNvPr>
          <p:cNvSpPr>
            <a:spLocks noGrp="1"/>
          </p:cNvSpPr>
          <p:nvPr>
            <p:ph type="title"/>
          </p:nvPr>
        </p:nvSpPr>
        <p:spPr>
          <a:xfrm>
            <a:off x="863029" y="1012004"/>
            <a:ext cx="3416158" cy="4795408"/>
          </a:xfrm>
        </p:spPr>
        <p:txBody>
          <a:bodyPr>
            <a:normAutofit fontScale="90000"/>
          </a:bodyPr>
          <a:lstStyle/>
          <a:p>
            <a:pPr>
              <a:lnSpc>
                <a:spcPct val="150000"/>
              </a:lnSpc>
            </a:pPr>
            <a:r>
              <a:rPr kumimoji="1" lang="ja-JP" altLang="en-US">
                <a:solidFill>
                  <a:srgbClr val="FFFFFF"/>
                </a:solidFill>
              </a:rPr>
              <a:t>テスト</a:t>
            </a:r>
            <a:br>
              <a:rPr kumimoji="1" lang="en-US" altLang="ja-JP">
                <a:solidFill>
                  <a:srgbClr val="FFFFFF"/>
                </a:solidFill>
              </a:rPr>
            </a:br>
            <a:r>
              <a:rPr kumimoji="1" lang="ja-JP" altLang="en-US">
                <a:solidFill>
                  <a:srgbClr val="FFFFFF"/>
                </a:solidFill>
              </a:rPr>
              <a:t>データ</a:t>
            </a:r>
            <a:br>
              <a:rPr kumimoji="1" lang="en-US" altLang="ja-JP">
                <a:solidFill>
                  <a:srgbClr val="FFFFFF"/>
                </a:solidFill>
              </a:rPr>
            </a:br>
            <a:r>
              <a:rPr kumimoji="1" lang="ja-JP" altLang="en-US">
                <a:solidFill>
                  <a:srgbClr val="FFFFFF"/>
                </a:solidFill>
              </a:rPr>
              <a:t>生成器</a:t>
            </a:r>
            <a:br>
              <a:rPr kumimoji="1" lang="en-US" altLang="ja-JP">
                <a:solidFill>
                  <a:srgbClr val="FFFFFF"/>
                </a:solidFill>
              </a:rPr>
            </a:br>
            <a:r>
              <a:rPr kumimoji="1" lang="en-US" altLang="ja-JP">
                <a:solidFill>
                  <a:srgbClr val="FFFFFF"/>
                </a:solidFill>
              </a:rPr>
              <a:t>(</a:t>
            </a:r>
            <a:r>
              <a:rPr kumimoji="1" lang="ja-JP" altLang="en-US">
                <a:solidFill>
                  <a:srgbClr val="FFFFFF"/>
                </a:solidFill>
              </a:rPr>
              <a:t>最小ケース</a:t>
            </a:r>
            <a:r>
              <a:rPr kumimoji="1" lang="en-US" altLang="ja-JP">
                <a:solidFill>
                  <a:srgbClr val="FFFFFF"/>
                </a:solidFill>
              </a:rPr>
              <a:t>,</a:t>
            </a:r>
            <a:r>
              <a:rPr kumimoji="1" lang="ja-JP" altLang="en-US">
                <a:solidFill>
                  <a:srgbClr val="FFFFFF"/>
                </a:solidFill>
              </a:rPr>
              <a:t> 最大ケース</a:t>
            </a:r>
            <a:r>
              <a:rPr kumimoji="1" lang="en-US" altLang="ja-JP">
                <a:solidFill>
                  <a:srgbClr val="FFFFFF"/>
                </a:solidFill>
              </a:rPr>
              <a:t>)</a:t>
            </a:r>
            <a:endParaRPr kumimoji="1" lang="ja-JP" altLang="en-US">
              <a:solidFill>
                <a:srgbClr val="FFFFFF"/>
              </a:solidFill>
            </a:endParaRPr>
          </a:p>
        </p:txBody>
      </p:sp>
      <p:graphicFrame>
        <p:nvGraphicFramePr>
          <p:cNvPr id="13" name="コンテンツ プレースホルダー 2">
            <a:extLst>
              <a:ext uri="{FF2B5EF4-FFF2-40B4-BE49-F238E27FC236}">
                <a16:creationId xmlns:a16="http://schemas.microsoft.com/office/drawing/2014/main" id="{F5007AD6-B0A3-43D3-BAFF-A2A391718670}"/>
              </a:ext>
            </a:extLst>
          </p:cNvPr>
          <p:cNvGraphicFramePr>
            <a:graphicFrameLocks noGrp="1"/>
          </p:cNvGraphicFramePr>
          <p:nvPr>
            <p:ph idx="1"/>
            <p:extLst>
              <p:ext uri="{D42A27DB-BD31-4B8C-83A1-F6EECF244321}">
                <p14:modId xmlns:p14="http://schemas.microsoft.com/office/powerpoint/2010/main" val="378447799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6080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18A9EC25-EF4C-C140-8E7C-0546E4AAD4F1}"/>
              </a:ext>
            </a:extLst>
          </p:cNvPr>
          <p:cNvSpPr>
            <a:spLocks noGrp="1"/>
          </p:cNvSpPr>
          <p:nvPr>
            <p:ph type="title"/>
          </p:nvPr>
        </p:nvSpPr>
        <p:spPr>
          <a:xfrm>
            <a:off x="863029" y="1012004"/>
            <a:ext cx="3416158" cy="4795408"/>
          </a:xfrm>
        </p:spPr>
        <p:txBody>
          <a:bodyPr>
            <a:normAutofit/>
          </a:bodyPr>
          <a:lstStyle/>
          <a:p>
            <a:r>
              <a:rPr lang="ja-JP" altLang="en-US">
                <a:solidFill>
                  <a:srgbClr val="FFFFFF"/>
                </a:solidFill>
              </a:rPr>
              <a:t>テストケース</a:t>
            </a:r>
            <a:r>
              <a:rPr lang="en-US" altLang="ja-JP">
                <a:solidFill>
                  <a:srgbClr val="FFFFFF"/>
                </a:solidFill>
              </a:rPr>
              <a:t>(</a:t>
            </a:r>
            <a:r>
              <a:rPr lang="ja-JP" altLang="en-US">
                <a:solidFill>
                  <a:srgbClr val="FFFFFF"/>
                </a:solidFill>
              </a:rPr>
              <a:t>通常ケース</a:t>
            </a:r>
            <a:r>
              <a:rPr lang="en-US" altLang="ja-JP">
                <a:solidFill>
                  <a:srgbClr val="FFFFFF"/>
                </a:solidFill>
              </a:rPr>
              <a:t>,</a:t>
            </a:r>
            <a:r>
              <a:rPr lang="ja-JP" altLang="en-US">
                <a:solidFill>
                  <a:srgbClr val="FFFFFF"/>
                </a:solidFill>
              </a:rPr>
              <a:t> 特殊ケース</a:t>
            </a:r>
            <a:r>
              <a:rPr lang="en-US" altLang="ja-JP">
                <a:solidFill>
                  <a:srgbClr val="FFFFFF"/>
                </a:solidFill>
              </a:rPr>
              <a:t>)</a:t>
            </a:r>
            <a:endParaRPr kumimoji="1" lang="ja-JP" altLang="en-US">
              <a:solidFill>
                <a:srgbClr val="FFFFFF"/>
              </a:solidFill>
            </a:endParaRPr>
          </a:p>
        </p:txBody>
      </p:sp>
      <p:graphicFrame>
        <p:nvGraphicFramePr>
          <p:cNvPr id="5" name="コンテンツ プレースホルダー 2">
            <a:extLst>
              <a:ext uri="{FF2B5EF4-FFF2-40B4-BE49-F238E27FC236}">
                <a16:creationId xmlns:a16="http://schemas.microsoft.com/office/drawing/2014/main" id="{CB518726-DEA7-4BC3-9059-26A44264D171}"/>
              </a:ext>
            </a:extLst>
          </p:cNvPr>
          <p:cNvGraphicFramePr>
            <a:graphicFrameLocks noGrp="1"/>
          </p:cNvGraphicFramePr>
          <p:nvPr>
            <p:ph idx="1"/>
            <p:extLst>
              <p:ext uri="{D42A27DB-BD31-4B8C-83A1-F6EECF244321}">
                <p14:modId xmlns:p14="http://schemas.microsoft.com/office/powerpoint/2010/main" val="12993937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4493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B651F86-B2B4-FA4F-A96B-7242CF6A7C7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kumimoji="1" lang="ja-JP" altLang="en-US" sz="2800">
                <a:solidFill>
                  <a:schemeClr val="bg1"/>
                </a:solidFill>
              </a:rPr>
              <a:t>ビジュアライザ</a:t>
            </a:r>
          </a:p>
        </p:txBody>
      </p:sp>
      <p:sp>
        <p:nvSpPr>
          <p:cNvPr id="3" name="コンテンツ プレースホルダー 2">
            <a:extLst>
              <a:ext uri="{FF2B5EF4-FFF2-40B4-BE49-F238E27FC236}">
                <a16:creationId xmlns:a16="http://schemas.microsoft.com/office/drawing/2014/main" id="{F78D2F1D-EC98-CE4C-9F18-1A2A676CAA54}"/>
              </a:ext>
            </a:extLst>
          </p:cNvPr>
          <p:cNvSpPr>
            <a:spLocks noGrp="1"/>
          </p:cNvSpPr>
          <p:nvPr>
            <p:ph idx="1"/>
          </p:nvPr>
        </p:nvSpPr>
        <p:spPr>
          <a:xfrm>
            <a:off x="643468" y="2638044"/>
            <a:ext cx="3363974" cy="3415622"/>
          </a:xfrm>
        </p:spPr>
        <p:txBody>
          <a:bodyPr>
            <a:normAutofit/>
          </a:bodyPr>
          <a:lstStyle/>
          <a:p>
            <a:r>
              <a:rPr kumimoji="1" lang="en-US" altLang="ja-JP" sz="2000">
                <a:solidFill>
                  <a:schemeClr val="bg1"/>
                </a:solidFill>
              </a:rPr>
              <a:t>matplotlib</a:t>
            </a:r>
            <a:r>
              <a:rPr kumimoji="1" lang="ja-JP" altLang="en-US" sz="2000">
                <a:solidFill>
                  <a:schemeClr val="bg1"/>
                </a:solidFill>
              </a:rPr>
              <a:t>を用いて</a:t>
            </a:r>
            <a:r>
              <a:rPr kumimoji="1" lang="en-US" altLang="ja-JP" sz="2000">
                <a:solidFill>
                  <a:schemeClr val="bg1"/>
                </a:solidFill>
              </a:rPr>
              <a:t>,</a:t>
            </a:r>
            <a:r>
              <a:rPr kumimoji="1" lang="ja-JP" altLang="en-US" sz="2000">
                <a:solidFill>
                  <a:schemeClr val="bg1"/>
                </a:solidFill>
              </a:rPr>
              <a:t> </a:t>
            </a:r>
            <a:r>
              <a:rPr lang="ja-JP" altLang="en-US" sz="2000">
                <a:solidFill>
                  <a:schemeClr val="bg1"/>
                </a:solidFill>
              </a:rPr>
              <a:t>図面のプロットする関数を作成した</a:t>
            </a:r>
            <a:r>
              <a:rPr lang="en-US" altLang="ja-JP" sz="2000">
                <a:solidFill>
                  <a:schemeClr val="bg1"/>
                </a:solidFill>
              </a:rPr>
              <a:t>.</a:t>
            </a:r>
          </a:p>
          <a:p>
            <a:r>
              <a:rPr lang="en-US" altLang="ja-JP" sz="2000">
                <a:solidFill>
                  <a:schemeClr val="bg1"/>
                </a:solidFill>
              </a:rPr>
              <a:t>Point: </a:t>
            </a:r>
            <a:r>
              <a:rPr lang="ja-JP" altLang="en-US" sz="2000">
                <a:solidFill>
                  <a:schemeClr val="bg1"/>
                </a:solidFill>
              </a:rPr>
              <a:t>地点</a:t>
            </a:r>
            <a:endParaRPr lang="en-US" altLang="ja-JP" sz="2000">
              <a:solidFill>
                <a:schemeClr val="bg1"/>
              </a:solidFill>
            </a:endParaRPr>
          </a:p>
          <a:p>
            <a:r>
              <a:rPr lang="en-US" altLang="ja-JP" sz="2000">
                <a:solidFill>
                  <a:schemeClr val="bg1"/>
                </a:solidFill>
              </a:rPr>
              <a:t>Segment: </a:t>
            </a:r>
            <a:r>
              <a:rPr lang="ja-JP" altLang="en-US" sz="2000">
                <a:solidFill>
                  <a:schemeClr val="bg1"/>
                </a:solidFill>
              </a:rPr>
              <a:t>線分</a:t>
            </a:r>
            <a:endParaRPr lang="en-US" altLang="ja-JP" sz="2000">
              <a:solidFill>
                <a:schemeClr val="bg1"/>
              </a:solidFill>
            </a:endParaRPr>
          </a:p>
          <a:p>
            <a:r>
              <a:rPr lang="en-US" altLang="ja-JP" sz="2000">
                <a:solidFill>
                  <a:schemeClr val="bg1"/>
                </a:solidFill>
              </a:rPr>
              <a:t>Intersection: </a:t>
            </a:r>
            <a:r>
              <a:rPr lang="ja-JP" altLang="en-US" sz="2000">
                <a:solidFill>
                  <a:schemeClr val="bg1"/>
                </a:solidFill>
              </a:rPr>
              <a:t>交点</a:t>
            </a:r>
            <a:r>
              <a:rPr lang="en-US" altLang="ja-JP" sz="2000">
                <a:solidFill>
                  <a:schemeClr val="bg1"/>
                </a:solidFill>
              </a:rPr>
              <a:t>(</a:t>
            </a:r>
            <a:r>
              <a:rPr lang="ja-JP" altLang="en-US" sz="2000">
                <a:solidFill>
                  <a:schemeClr val="bg1"/>
                </a:solidFill>
              </a:rPr>
              <a:t>端点を除く</a:t>
            </a:r>
            <a:r>
              <a:rPr lang="en-US" altLang="ja-JP" sz="2000">
                <a:solidFill>
                  <a:schemeClr val="bg1"/>
                </a:solidFill>
              </a:rPr>
              <a:t>)</a:t>
            </a:r>
          </a:p>
          <a:p>
            <a:pPr marL="0" indent="0">
              <a:buNone/>
            </a:pPr>
            <a:endParaRPr kumimoji="1" lang="ja-JP" altLang="en-US" sz="2000">
              <a:solidFill>
                <a:schemeClr val="bg1"/>
              </a:solidFill>
            </a:endParaRPr>
          </a:p>
        </p:txBody>
      </p:sp>
      <p:pic>
        <p:nvPicPr>
          <p:cNvPr id="4" name="図 3">
            <a:extLst>
              <a:ext uri="{FF2B5EF4-FFF2-40B4-BE49-F238E27FC236}">
                <a16:creationId xmlns:a16="http://schemas.microsoft.com/office/drawing/2014/main" id="{3AD654B8-AF34-924E-BEA6-BAAE2FA7E96F}"/>
              </a:ext>
            </a:extLst>
          </p:cNvPr>
          <p:cNvPicPr>
            <a:picLocks noChangeAspect="1"/>
          </p:cNvPicPr>
          <p:nvPr/>
        </p:nvPicPr>
        <p:blipFill>
          <a:blip r:embed="rId3"/>
          <a:stretch>
            <a:fillRect/>
          </a:stretch>
        </p:blipFill>
        <p:spPr>
          <a:xfrm>
            <a:off x="5297763" y="996715"/>
            <a:ext cx="6250769" cy="4703702"/>
          </a:xfrm>
          <a:prstGeom prst="rect">
            <a:avLst/>
          </a:prstGeom>
        </p:spPr>
      </p:pic>
    </p:spTree>
    <p:extLst>
      <p:ext uri="{BB962C8B-B14F-4D97-AF65-F5344CB8AC3E}">
        <p14:creationId xmlns:p14="http://schemas.microsoft.com/office/powerpoint/2010/main" val="253884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87D9B-BB67-7B4F-8718-E2D344924D98}"/>
              </a:ext>
            </a:extLst>
          </p:cNvPr>
          <p:cNvSpPr>
            <a:spLocks noGrp="1"/>
          </p:cNvSpPr>
          <p:nvPr>
            <p:ph type="title"/>
          </p:nvPr>
        </p:nvSpPr>
        <p:spPr/>
        <p:txBody>
          <a:bodyPr/>
          <a:lstStyle/>
          <a:p>
            <a:r>
              <a:rPr lang="ja-JP" altLang="en-US"/>
              <a:t>デモンストレーション</a:t>
            </a:r>
            <a:endParaRPr kumimoji="1" lang="ja-JP" altLang="en-US"/>
          </a:p>
        </p:txBody>
      </p:sp>
      <p:sp>
        <p:nvSpPr>
          <p:cNvPr id="3" name="コンテンツ プレースホルダー 2">
            <a:extLst>
              <a:ext uri="{FF2B5EF4-FFF2-40B4-BE49-F238E27FC236}">
                <a16:creationId xmlns:a16="http://schemas.microsoft.com/office/drawing/2014/main" id="{337654D6-D39A-2744-87A9-264CC59F9348}"/>
              </a:ext>
            </a:extLst>
          </p:cNvPr>
          <p:cNvSpPr>
            <a:spLocks noGrp="1"/>
          </p:cNvSpPr>
          <p:nvPr>
            <p:ph idx="1"/>
          </p:nvPr>
        </p:nvSpPr>
        <p:spPr/>
        <p:txBody>
          <a:bodyPr/>
          <a:lstStyle/>
          <a:p>
            <a:r>
              <a:rPr kumimoji="1" lang="ja-JP" altLang="en-US"/>
              <a:t>実際に実行します</a:t>
            </a:r>
            <a:endParaRPr kumimoji="1" lang="en-US" altLang="ja-JP"/>
          </a:p>
          <a:p>
            <a:endParaRPr kumimoji="1" lang="ja-JP" altLang="en-US"/>
          </a:p>
        </p:txBody>
      </p:sp>
    </p:spTree>
    <p:extLst>
      <p:ext uri="{BB962C8B-B14F-4D97-AF65-F5344CB8AC3E}">
        <p14:creationId xmlns:p14="http://schemas.microsoft.com/office/powerpoint/2010/main" val="1185348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タイトル 1">
            <a:extLst>
              <a:ext uri="{FF2B5EF4-FFF2-40B4-BE49-F238E27FC236}">
                <a16:creationId xmlns:a16="http://schemas.microsoft.com/office/drawing/2014/main" id="{36209086-9AFF-4A43-88E5-A670B303FA2C}"/>
              </a:ext>
            </a:extLst>
          </p:cNvPr>
          <p:cNvSpPr>
            <a:spLocks noGrp="1"/>
          </p:cNvSpPr>
          <p:nvPr>
            <p:ph type="title"/>
          </p:nvPr>
        </p:nvSpPr>
        <p:spPr>
          <a:xfrm>
            <a:off x="950121" y="5529884"/>
            <a:ext cx="5693783" cy="1096331"/>
          </a:xfrm>
        </p:spPr>
        <p:txBody>
          <a:bodyPr>
            <a:normAutofit/>
          </a:bodyPr>
          <a:lstStyle/>
          <a:p>
            <a:r>
              <a:rPr kumimoji="1" lang="ja-JP" altLang="en-US" sz="3400">
                <a:solidFill>
                  <a:srgbClr val="303030"/>
                </a:solidFill>
              </a:rPr>
              <a:t>各メンバーの役割と貢献度</a:t>
            </a:r>
          </a:p>
        </p:txBody>
      </p:sp>
      <p:pic>
        <p:nvPicPr>
          <p:cNvPr id="4" name="図 3">
            <a:extLst>
              <a:ext uri="{FF2B5EF4-FFF2-40B4-BE49-F238E27FC236}">
                <a16:creationId xmlns:a16="http://schemas.microsoft.com/office/drawing/2014/main" id="{75556453-BB8B-AE48-92BC-CA09230248E4}"/>
              </a:ext>
            </a:extLst>
          </p:cNvPr>
          <p:cNvPicPr>
            <a:picLocks noChangeAspect="1"/>
          </p:cNvPicPr>
          <p:nvPr/>
        </p:nvPicPr>
        <p:blipFill>
          <a:blip r:embed="rId3"/>
          <a:stretch>
            <a:fillRect/>
          </a:stretch>
        </p:blipFill>
        <p:spPr>
          <a:xfrm>
            <a:off x="702768" y="1052172"/>
            <a:ext cx="5941068" cy="3416113"/>
          </a:xfrm>
          <a:prstGeom prst="rect">
            <a:avLst/>
          </a:prstGeom>
        </p:spPr>
      </p:pic>
      <p:sp>
        <p:nvSpPr>
          <p:cNvPr id="3" name="コンテンツ プレースホルダー 2">
            <a:extLst>
              <a:ext uri="{FF2B5EF4-FFF2-40B4-BE49-F238E27FC236}">
                <a16:creationId xmlns:a16="http://schemas.microsoft.com/office/drawing/2014/main" id="{610EE3F9-2F30-8946-A424-926A72AAE635}"/>
              </a:ext>
            </a:extLst>
          </p:cNvPr>
          <p:cNvSpPr>
            <a:spLocks noGrp="1"/>
          </p:cNvSpPr>
          <p:nvPr>
            <p:ph idx="1"/>
          </p:nvPr>
        </p:nvSpPr>
        <p:spPr>
          <a:xfrm>
            <a:off x="7132320" y="282633"/>
            <a:ext cx="4804755" cy="4703024"/>
          </a:xfrm>
        </p:spPr>
        <p:txBody>
          <a:bodyPr anchor="ctr">
            <a:normAutofit/>
          </a:bodyPr>
          <a:lstStyle/>
          <a:p>
            <a:r>
              <a:rPr lang="ja-JP" altLang="en-US" sz="2000"/>
              <a:t>木村</a:t>
            </a:r>
            <a:r>
              <a:rPr lang="en-US" altLang="ja-JP" sz="2000"/>
              <a:t>:</a:t>
            </a:r>
            <a:r>
              <a:rPr lang="ja-JP" altLang="en-US" sz="2000"/>
              <a:t> 小課題</a:t>
            </a:r>
            <a:r>
              <a:rPr lang="en-US" altLang="ja-JP" sz="2000"/>
              <a:t>1~7</a:t>
            </a:r>
            <a:r>
              <a:rPr lang="ja-JP" altLang="en-US" sz="2000"/>
              <a:t>の主要なアルゴリズム</a:t>
            </a:r>
            <a:r>
              <a:rPr lang="en-US" altLang="ja-JP" sz="2000"/>
              <a:t>,</a:t>
            </a:r>
            <a:r>
              <a:rPr lang="ja-JP" altLang="en-US" sz="2000"/>
              <a:t> 制御部</a:t>
            </a:r>
            <a:r>
              <a:rPr lang="en-US" altLang="ja-JP" sz="2000"/>
              <a:t>,</a:t>
            </a:r>
            <a:r>
              <a:rPr lang="ja-JP" altLang="en-US" sz="2000"/>
              <a:t> ファイルからの入力</a:t>
            </a:r>
            <a:r>
              <a:rPr lang="en-US" altLang="ja-JP" sz="2000"/>
              <a:t>,</a:t>
            </a:r>
            <a:r>
              <a:rPr lang="ja-JP" altLang="en-US" sz="2000"/>
              <a:t> グラフ描写の実装と</a:t>
            </a:r>
            <a:r>
              <a:rPr lang="en-US" altLang="ja-JP" sz="2000"/>
              <a:t>,</a:t>
            </a:r>
            <a:r>
              <a:rPr lang="ja-JP" altLang="en-US" sz="2000"/>
              <a:t> ビルド用スクリプト</a:t>
            </a:r>
            <a:r>
              <a:rPr lang="en-US" altLang="ja-JP" sz="2000"/>
              <a:t>,</a:t>
            </a:r>
            <a:r>
              <a:rPr lang="ja-JP" altLang="en-US" sz="2000"/>
              <a:t> ドキュメント</a:t>
            </a:r>
            <a:r>
              <a:rPr lang="en-US" altLang="ja-JP" sz="2000"/>
              <a:t>,</a:t>
            </a:r>
            <a:r>
              <a:rPr lang="ja-JP" altLang="en-US" sz="2000"/>
              <a:t> 通常・最小・最大ケースのテストデータ生成</a:t>
            </a:r>
            <a:r>
              <a:rPr lang="en-US" altLang="ja-JP" sz="2000"/>
              <a:t>.</a:t>
            </a:r>
            <a:r>
              <a:rPr lang="ja-JP" altLang="en-US" sz="2000"/>
              <a:t> </a:t>
            </a:r>
            <a:endParaRPr lang="en-US" altLang="ja-JP" sz="2000"/>
          </a:p>
          <a:p>
            <a:endParaRPr kumimoji="1" lang="en-US" altLang="ja-JP" sz="2000"/>
          </a:p>
          <a:p>
            <a:r>
              <a:rPr lang="ja-JP" altLang="en-US" sz="2000"/>
              <a:t>越川</a:t>
            </a:r>
            <a:r>
              <a:rPr lang="en-US" altLang="ja-JP" sz="2000"/>
              <a:t>: </a:t>
            </a:r>
            <a:endParaRPr kumimoji="1" lang="ja-JP" altLang="en-US" sz="2000"/>
          </a:p>
        </p:txBody>
      </p:sp>
    </p:spTree>
    <p:extLst>
      <p:ext uri="{BB962C8B-B14F-4D97-AF65-F5344CB8AC3E}">
        <p14:creationId xmlns:p14="http://schemas.microsoft.com/office/powerpoint/2010/main" val="3241881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96D1DC-7545-8E47-B64D-14882CE40E6F}"/>
              </a:ext>
            </a:extLst>
          </p:cNvPr>
          <p:cNvSpPr>
            <a:spLocks noGrp="1"/>
          </p:cNvSpPr>
          <p:nvPr>
            <p:ph type="title"/>
          </p:nvPr>
        </p:nvSpPr>
        <p:spPr/>
        <p:txBody>
          <a:bodyPr/>
          <a:lstStyle/>
          <a:p>
            <a:r>
              <a:rPr kumimoji="1" lang="ja-JP" altLang="en-US"/>
              <a:t>今後の計画</a:t>
            </a:r>
          </a:p>
        </p:txBody>
      </p:sp>
      <p:sp>
        <p:nvSpPr>
          <p:cNvPr id="3" name="コンテンツ プレースホルダー 2">
            <a:extLst>
              <a:ext uri="{FF2B5EF4-FFF2-40B4-BE49-F238E27FC236}">
                <a16:creationId xmlns:a16="http://schemas.microsoft.com/office/drawing/2014/main" id="{7059552F-8BB2-DA46-88B5-15BD1CAEE5AE}"/>
              </a:ext>
            </a:extLst>
          </p:cNvPr>
          <p:cNvSpPr>
            <a:spLocks noGrp="1"/>
          </p:cNvSpPr>
          <p:nvPr>
            <p:ph idx="1"/>
          </p:nvPr>
        </p:nvSpPr>
        <p:spPr/>
        <p:txBody>
          <a:bodyPr/>
          <a:lstStyle/>
          <a:p>
            <a:r>
              <a:rPr kumimoji="1" lang="en-US" altLang="ja-JP"/>
              <a:t>Phase3</a:t>
            </a:r>
            <a:r>
              <a:rPr kumimoji="1" lang="ja-JP" altLang="en-US"/>
              <a:t>の</a:t>
            </a:r>
            <a:r>
              <a:rPr lang="ja-JP" altLang="en-US"/>
              <a:t>完成とテストデータの準備</a:t>
            </a:r>
            <a:endParaRPr lang="en-US" altLang="ja-JP"/>
          </a:p>
          <a:p>
            <a:r>
              <a:rPr lang="ja-JP" altLang="en-US"/>
              <a:t>小課題</a:t>
            </a:r>
            <a:r>
              <a:rPr lang="en-US" altLang="ja-JP"/>
              <a:t>3-6</a:t>
            </a:r>
            <a:r>
              <a:rPr lang="ja-JP" altLang="en-US"/>
              <a:t>の経路探索アルゴリズムの改善</a:t>
            </a:r>
            <a:r>
              <a:rPr lang="en-US" altLang="ja-JP"/>
              <a:t>(</a:t>
            </a:r>
            <a:r>
              <a:rPr lang="ja-JP" altLang="en-US"/>
              <a:t>現状だと最大入力のときに終了までものすごく時間がかかる</a:t>
            </a:r>
            <a:r>
              <a:rPr lang="en-US" altLang="ja-JP"/>
              <a:t>)</a:t>
            </a:r>
          </a:p>
          <a:p>
            <a:r>
              <a:rPr lang="ja-JP" altLang="en-US"/>
              <a:t>ドキュメントの完成</a:t>
            </a:r>
            <a:endParaRPr lang="en-US" altLang="ja-JP"/>
          </a:p>
          <a:p>
            <a:endParaRPr kumimoji="1" lang="en-US" altLang="ja-JP"/>
          </a:p>
        </p:txBody>
      </p:sp>
    </p:spTree>
    <p:extLst>
      <p:ext uri="{BB962C8B-B14F-4D97-AF65-F5344CB8AC3E}">
        <p14:creationId xmlns:p14="http://schemas.microsoft.com/office/powerpoint/2010/main" val="281450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537BFC5B-A434-204E-8EBF-CAECED3BF5D6}"/>
              </a:ext>
            </a:extLst>
          </p:cNvPr>
          <p:cNvSpPr>
            <a:spLocks noGrp="1"/>
          </p:cNvSpPr>
          <p:nvPr>
            <p:ph type="title"/>
          </p:nvPr>
        </p:nvSpPr>
        <p:spPr>
          <a:xfrm>
            <a:off x="863029" y="1012004"/>
            <a:ext cx="3416158" cy="4795408"/>
          </a:xfrm>
        </p:spPr>
        <p:txBody>
          <a:bodyPr>
            <a:normAutofit/>
          </a:bodyPr>
          <a:lstStyle/>
          <a:p>
            <a:pPr>
              <a:lnSpc>
                <a:spcPct val="150000"/>
              </a:lnSpc>
            </a:pPr>
            <a:r>
              <a:rPr kumimoji="1" lang="en-US" altLang="ja-JP">
                <a:solidFill>
                  <a:srgbClr val="FFFFFF"/>
                </a:solidFill>
              </a:rPr>
              <a:t>｢SKYS｣</a:t>
            </a:r>
            <a:br>
              <a:rPr kumimoji="1" lang="en-US" altLang="ja-JP">
                <a:solidFill>
                  <a:srgbClr val="FFFFFF"/>
                </a:solidFill>
              </a:rPr>
            </a:br>
            <a:r>
              <a:rPr kumimoji="1" lang="ja-JP" altLang="en-US">
                <a:solidFill>
                  <a:srgbClr val="FFFFFF"/>
                </a:solidFill>
              </a:rPr>
              <a:t>メンバーの紹介</a:t>
            </a:r>
          </a:p>
        </p:txBody>
      </p:sp>
      <p:graphicFrame>
        <p:nvGraphicFramePr>
          <p:cNvPr id="5" name="コンテンツ プレースホルダー 2">
            <a:extLst>
              <a:ext uri="{FF2B5EF4-FFF2-40B4-BE49-F238E27FC236}">
                <a16:creationId xmlns:a16="http://schemas.microsoft.com/office/drawing/2014/main" id="{B6A9F01F-C577-4DE4-BA43-F8E2BA058A4A}"/>
              </a:ext>
            </a:extLst>
          </p:cNvPr>
          <p:cNvGraphicFramePr>
            <a:graphicFrameLocks noGrp="1"/>
          </p:cNvGraphicFramePr>
          <p:nvPr>
            <p:ph idx="1"/>
            <p:extLst>
              <p:ext uri="{D42A27DB-BD31-4B8C-83A1-F6EECF244321}">
                <p14:modId xmlns:p14="http://schemas.microsoft.com/office/powerpoint/2010/main" val="152492834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917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D543FAE3-C9F0-5C4E-AF65-78123DB707CB}"/>
              </a:ext>
            </a:extLst>
          </p:cNvPr>
          <p:cNvSpPr>
            <a:spLocks noGrp="1"/>
          </p:cNvSpPr>
          <p:nvPr>
            <p:ph type="title"/>
          </p:nvPr>
        </p:nvSpPr>
        <p:spPr>
          <a:xfrm>
            <a:off x="863029" y="1012004"/>
            <a:ext cx="3416158" cy="4795408"/>
          </a:xfrm>
        </p:spPr>
        <p:txBody>
          <a:bodyPr>
            <a:normAutofit/>
          </a:bodyPr>
          <a:lstStyle/>
          <a:p>
            <a:pPr>
              <a:lnSpc>
                <a:spcPct val="150000"/>
              </a:lnSpc>
            </a:pPr>
            <a:r>
              <a:rPr lang="ja-JP" altLang="en-US">
                <a:solidFill>
                  <a:srgbClr val="FFFFFF"/>
                </a:solidFill>
              </a:rPr>
              <a:t>開発環境</a:t>
            </a:r>
            <a:br>
              <a:rPr lang="en-US" altLang="ja-JP">
                <a:solidFill>
                  <a:srgbClr val="FFFFFF"/>
                </a:solidFill>
              </a:rPr>
            </a:br>
            <a:r>
              <a:rPr lang="ja-JP" altLang="en-US">
                <a:solidFill>
                  <a:srgbClr val="FFFFFF"/>
                </a:solidFill>
              </a:rPr>
              <a:t>言語</a:t>
            </a:r>
            <a:br>
              <a:rPr lang="en-US" altLang="ja-JP">
                <a:solidFill>
                  <a:srgbClr val="FFFFFF"/>
                </a:solidFill>
              </a:rPr>
            </a:br>
            <a:r>
              <a:rPr lang="ja-JP" altLang="en-US">
                <a:solidFill>
                  <a:srgbClr val="FFFFFF"/>
                </a:solidFill>
              </a:rPr>
              <a:t>ツール</a:t>
            </a:r>
            <a:endParaRPr kumimoji="1" lang="ja-JP" altLang="en-US">
              <a:solidFill>
                <a:srgbClr val="FFFFFF"/>
              </a:solidFill>
            </a:endParaRPr>
          </a:p>
        </p:txBody>
      </p:sp>
      <p:graphicFrame>
        <p:nvGraphicFramePr>
          <p:cNvPr id="5" name="コンテンツ プレースホルダー 2">
            <a:extLst>
              <a:ext uri="{FF2B5EF4-FFF2-40B4-BE49-F238E27FC236}">
                <a16:creationId xmlns:a16="http://schemas.microsoft.com/office/drawing/2014/main" id="{812FCB0A-AE58-41A1-9E98-DC907DA65AE4}"/>
              </a:ext>
            </a:extLst>
          </p:cNvPr>
          <p:cNvGraphicFramePr>
            <a:graphicFrameLocks noGrp="1"/>
          </p:cNvGraphicFramePr>
          <p:nvPr>
            <p:ph idx="1"/>
            <p:extLst>
              <p:ext uri="{D42A27DB-BD31-4B8C-83A1-F6EECF244321}">
                <p14:modId xmlns:p14="http://schemas.microsoft.com/office/powerpoint/2010/main" val="415979101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605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7E830F4C-1D53-8B48-ADAC-648BF3782A95}"/>
              </a:ext>
            </a:extLst>
          </p:cNvPr>
          <p:cNvSpPr>
            <a:spLocks noGrp="1"/>
          </p:cNvSpPr>
          <p:nvPr>
            <p:ph type="title"/>
          </p:nvPr>
        </p:nvSpPr>
        <p:spPr>
          <a:xfrm>
            <a:off x="863029" y="1012004"/>
            <a:ext cx="3416158" cy="4795408"/>
          </a:xfrm>
        </p:spPr>
        <p:txBody>
          <a:bodyPr>
            <a:normAutofit/>
          </a:bodyPr>
          <a:lstStyle/>
          <a:p>
            <a:r>
              <a:rPr lang="ja-JP" altLang="en-US">
                <a:solidFill>
                  <a:srgbClr val="FFFFFF"/>
                </a:solidFill>
              </a:rPr>
              <a:t>進捗状況</a:t>
            </a:r>
            <a:endParaRPr kumimoji="1" lang="ja-JP" altLang="en-US">
              <a:solidFill>
                <a:srgbClr val="FFFFFF"/>
              </a:solidFill>
            </a:endParaRPr>
          </a:p>
        </p:txBody>
      </p:sp>
      <p:graphicFrame>
        <p:nvGraphicFramePr>
          <p:cNvPr id="5" name="コンテンツ プレースホルダー 2">
            <a:extLst>
              <a:ext uri="{FF2B5EF4-FFF2-40B4-BE49-F238E27FC236}">
                <a16:creationId xmlns:a16="http://schemas.microsoft.com/office/drawing/2014/main" id="{845DB1E3-3B0D-4AFC-BE42-39E90B602310}"/>
              </a:ext>
            </a:extLst>
          </p:cNvPr>
          <p:cNvGraphicFramePr>
            <a:graphicFrameLocks noGrp="1"/>
          </p:cNvGraphicFramePr>
          <p:nvPr>
            <p:ph idx="1"/>
            <p:extLst>
              <p:ext uri="{D42A27DB-BD31-4B8C-83A1-F6EECF244321}">
                <p14:modId xmlns:p14="http://schemas.microsoft.com/office/powerpoint/2010/main" val="337720210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917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107D801-0BE4-F343-ACEF-1E8F1A1136F1}"/>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kumimoji="1" lang="en-US" altLang="ja-JP" sz="2600">
                <a:solidFill>
                  <a:schemeClr val="bg1"/>
                </a:solidFill>
              </a:rPr>
              <a:t>①</a:t>
            </a:r>
            <a:r>
              <a:rPr kumimoji="1" lang="ja-JP" altLang="en-US" sz="2600">
                <a:solidFill>
                  <a:schemeClr val="bg1"/>
                </a:solidFill>
              </a:rPr>
              <a:t> </a:t>
            </a:r>
            <a:br>
              <a:rPr kumimoji="1" lang="en-US" altLang="ja-JP" sz="2600">
                <a:solidFill>
                  <a:schemeClr val="bg1"/>
                </a:solidFill>
              </a:rPr>
            </a:br>
            <a:r>
              <a:rPr kumimoji="1" lang="ja-JP" altLang="en-US" sz="2600">
                <a:solidFill>
                  <a:schemeClr val="bg1"/>
                </a:solidFill>
              </a:rPr>
              <a:t>線分と線分の交点を求める</a:t>
            </a:r>
          </a:p>
        </p:txBody>
      </p:sp>
      <p:sp>
        <p:nvSpPr>
          <p:cNvPr id="3" name="コンテンツ プレースホルダー 2">
            <a:extLst>
              <a:ext uri="{FF2B5EF4-FFF2-40B4-BE49-F238E27FC236}">
                <a16:creationId xmlns:a16="http://schemas.microsoft.com/office/drawing/2014/main" id="{E0A2C51A-53ED-CE46-9ECF-06AC88F70CBD}"/>
              </a:ext>
            </a:extLst>
          </p:cNvPr>
          <p:cNvSpPr>
            <a:spLocks noGrp="1"/>
          </p:cNvSpPr>
          <p:nvPr>
            <p:ph idx="1"/>
          </p:nvPr>
        </p:nvSpPr>
        <p:spPr>
          <a:xfrm>
            <a:off x="643468" y="2638044"/>
            <a:ext cx="3363974" cy="3415622"/>
          </a:xfrm>
        </p:spPr>
        <p:txBody>
          <a:bodyPr>
            <a:normAutofit/>
          </a:bodyPr>
          <a:lstStyle/>
          <a:p>
            <a:pPr marL="457200" indent="-457200">
              <a:buFont typeface="+mj-lt"/>
              <a:buAutoNum type="arabicPeriod"/>
            </a:pPr>
            <a:r>
              <a:rPr lang="en-US" altLang="ja-JP" sz="2000">
                <a:solidFill>
                  <a:schemeClr val="bg1"/>
                </a:solidFill>
              </a:rPr>
              <a:t>|A|=(Q1.x-P1.x)(P2.y-Q2.y) + (Q2.x-P2.x)(Q1.y-P1.y)</a:t>
            </a:r>
          </a:p>
          <a:p>
            <a:pPr marL="457200" indent="-457200">
              <a:buFont typeface="+mj-lt"/>
              <a:buAutoNum type="arabicPeriod"/>
            </a:pPr>
            <a:r>
              <a:rPr lang="en-US" altLang="ja-JP" sz="2000">
                <a:solidFill>
                  <a:schemeClr val="bg1"/>
                </a:solidFill>
              </a:rPr>
              <a:t>If |A| == 0 </a:t>
            </a:r>
            <a:r>
              <a:rPr lang="ja-JP" altLang="en-US" sz="2000">
                <a:solidFill>
                  <a:schemeClr val="bg1"/>
                </a:solidFill>
              </a:rPr>
              <a:t>→ 交点なし</a:t>
            </a:r>
            <a:r>
              <a:rPr lang="en-US" altLang="ja-JP" sz="2000">
                <a:solidFill>
                  <a:schemeClr val="bg1"/>
                </a:solidFill>
              </a:rPr>
              <a:t>, Fin</a:t>
            </a:r>
          </a:p>
          <a:p>
            <a:pPr marL="457200" indent="-457200">
              <a:buFont typeface="+mj-lt"/>
              <a:buAutoNum type="arabicPeriod"/>
            </a:pPr>
            <a:r>
              <a:rPr lang="en-US" altLang="ja-JP" sz="2000">
                <a:solidFill>
                  <a:schemeClr val="bg1"/>
                </a:solidFill>
              </a:rPr>
              <a:t>Else: s, t</a:t>
            </a:r>
            <a:r>
              <a:rPr lang="ja-JP" altLang="en-US" sz="2000">
                <a:solidFill>
                  <a:schemeClr val="bg1"/>
                </a:solidFill>
              </a:rPr>
              <a:t>を求める</a:t>
            </a:r>
            <a:endParaRPr lang="en-US" altLang="ja-JP" sz="2000">
              <a:solidFill>
                <a:schemeClr val="bg1"/>
              </a:solidFill>
            </a:endParaRPr>
          </a:p>
          <a:p>
            <a:pPr marL="457200" indent="-457200">
              <a:buFont typeface="+mj-lt"/>
              <a:buAutoNum type="arabicPeriod"/>
            </a:pPr>
            <a:r>
              <a:rPr lang="en-US" altLang="ja-JP" sz="2000">
                <a:solidFill>
                  <a:schemeClr val="bg1"/>
                </a:solidFill>
              </a:rPr>
              <a:t>If not (0≦s≦1</a:t>
            </a:r>
            <a:r>
              <a:rPr lang="ja-JP" altLang="en-US" sz="2000">
                <a:solidFill>
                  <a:schemeClr val="bg1"/>
                </a:solidFill>
              </a:rPr>
              <a:t> </a:t>
            </a:r>
            <a:r>
              <a:rPr lang="en-US" altLang="ja-JP" sz="2000">
                <a:solidFill>
                  <a:schemeClr val="bg1"/>
                </a:solidFill>
              </a:rPr>
              <a:t>and 0≦t≦1)</a:t>
            </a:r>
            <a:r>
              <a:rPr lang="ja-JP" altLang="en-US" sz="2000">
                <a:solidFill>
                  <a:schemeClr val="bg1"/>
                </a:solidFill>
              </a:rPr>
              <a:t> →交点なし</a:t>
            </a:r>
            <a:r>
              <a:rPr lang="en-US" altLang="ja-JP" sz="2000">
                <a:solidFill>
                  <a:schemeClr val="bg1"/>
                </a:solidFill>
              </a:rPr>
              <a:t>,</a:t>
            </a:r>
            <a:r>
              <a:rPr lang="ja-JP" altLang="en-US" sz="2000">
                <a:solidFill>
                  <a:schemeClr val="bg1"/>
                </a:solidFill>
              </a:rPr>
              <a:t> </a:t>
            </a:r>
            <a:r>
              <a:rPr lang="en-US" altLang="ja-JP" sz="2000">
                <a:solidFill>
                  <a:schemeClr val="bg1"/>
                </a:solidFill>
              </a:rPr>
              <a:t>Fin</a:t>
            </a:r>
          </a:p>
          <a:p>
            <a:pPr marL="457200" indent="-457200">
              <a:buFont typeface="+mj-lt"/>
              <a:buAutoNum type="arabicPeriod"/>
            </a:pPr>
            <a:r>
              <a:rPr lang="en-US" altLang="ja-JP" sz="2000">
                <a:solidFill>
                  <a:schemeClr val="bg1"/>
                </a:solidFill>
              </a:rPr>
              <a:t>Else: s</a:t>
            </a:r>
            <a:r>
              <a:rPr lang="ja-JP" altLang="en-US" sz="2000">
                <a:solidFill>
                  <a:schemeClr val="bg1"/>
                </a:solidFill>
              </a:rPr>
              <a:t>と</a:t>
            </a:r>
            <a:r>
              <a:rPr lang="en-US" altLang="ja-JP" sz="2000">
                <a:solidFill>
                  <a:schemeClr val="bg1"/>
                </a:solidFill>
              </a:rPr>
              <a:t>t</a:t>
            </a:r>
            <a:r>
              <a:rPr lang="ja-JP" altLang="en-US" sz="2000">
                <a:solidFill>
                  <a:schemeClr val="bg1"/>
                </a:solidFill>
              </a:rPr>
              <a:t>を代入して交点座標を求める</a:t>
            </a:r>
            <a:endParaRPr lang="en-US" altLang="ja-JP" sz="2000">
              <a:solidFill>
                <a:schemeClr val="bg1"/>
              </a:solidFill>
            </a:endParaRPr>
          </a:p>
        </p:txBody>
      </p:sp>
      <p:pic>
        <p:nvPicPr>
          <p:cNvPr id="6" name="図 5" descr="テキスト, 地図 が含まれている画像&#10;&#10;自動的に生成された説明">
            <a:extLst>
              <a:ext uri="{FF2B5EF4-FFF2-40B4-BE49-F238E27FC236}">
                <a16:creationId xmlns:a16="http://schemas.microsoft.com/office/drawing/2014/main" id="{6575D446-D115-C147-8240-B42F3DCD6B34}"/>
              </a:ext>
            </a:extLst>
          </p:cNvPr>
          <p:cNvPicPr>
            <a:picLocks noChangeAspect="1"/>
          </p:cNvPicPr>
          <p:nvPr/>
        </p:nvPicPr>
        <p:blipFill>
          <a:blip r:embed="rId3"/>
          <a:stretch>
            <a:fillRect/>
          </a:stretch>
        </p:blipFill>
        <p:spPr>
          <a:xfrm>
            <a:off x="5297763" y="1035782"/>
            <a:ext cx="6250769" cy="4625569"/>
          </a:xfrm>
          <a:prstGeom prst="rect">
            <a:avLst/>
          </a:prstGeom>
        </p:spPr>
      </p:pic>
    </p:spTree>
    <p:extLst>
      <p:ext uri="{BB962C8B-B14F-4D97-AF65-F5344CB8AC3E}">
        <p14:creationId xmlns:p14="http://schemas.microsoft.com/office/powerpoint/2010/main" val="310909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A071F670-B33F-9E41-B082-A194D5F1BD43}"/>
              </a:ext>
            </a:extLst>
          </p:cNvPr>
          <p:cNvSpPr>
            <a:spLocks noGrp="1"/>
          </p:cNvSpPr>
          <p:nvPr>
            <p:ph type="title"/>
          </p:nvPr>
        </p:nvSpPr>
        <p:spPr>
          <a:xfrm>
            <a:off x="863029" y="1012004"/>
            <a:ext cx="3416158" cy="4795408"/>
          </a:xfrm>
        </p:spPr>
        <p:txBody>
          <a:bodyPr>
            <a:normAutofit/>
          </a:bodyPr>
          <a:lstStyle/>
          <a:p>
            <a:r>
              <a:rPr lang="en-US" altLang="ja-JP">
                <a:solidFill>
                  <a:srgbClr val="FFFFFF"/>
                </a:solidFill>
              </a:rPr>
              <a:t>②</a:t>
            </a:r>
            <a:r>
              <a:rPr kumimoji="1" lang="ja-JP" altLang="en-US">
                <a:solidFill>
                  <a:srgbClr val="FFFFFF"/>
                </a:solidFill>
              </a:rPr>
              <a:t>全ての</a:t>
            </a:r>
            <a:br>
              <a:rPr kumimoji="1" lang="en-US" altLang="ja-JP">
                <a:solidFill>
                  <a:srgbClr val="FFFFFF"/>
                </a:solidFill>
              </a:rPr>
            </a:br>
            <a:r>
              <a:rPr kumimoji="1" lang="ja-JP" altLang="en-US">
                <a:solidFill>
                  <a:srgbClr val="FFFFFF"/>
                </a:solidFill>
              </a:rPr>
              <a:t>線分の交点を求める</a:t>
            </a:r>
          </a:p>
        </p:txBody>
      </p:sp>
      <p:graphicFrame>
        <p:nvGraphicFramePr>
          <p:cNvPr id="13" name="コンテンツ プレースホルダー 2">
            <a:extLst>
              <a:ext uri="{FF2B5EF4-FFF2-40B4-BE49-F238E27FC236}">
                <a16:creationId xmlns:a16="http://schemas.microsoft.com/office/drawing/2014/main" id="{2843E407-6A58-4A75-B167-30B4685C7372}"/>
              </a:ext>
            </a:extLst>
          </p:cNvPr>
          <p:cNvGraphicFramePr>
            <a:graphicFrameLocks noGrp="1"/>
          </p:cNvGraphicFramePr>
          <p:nvPr>
            <p:ph idx="1"/>
            <p:extLst>
              <p:ext uri="{D42A27DB-BD31-4B8C-83A1-F6EECF244321}">
                <p14:modId xmlns:p14="http://schemas.microsoft.com/office/powerpoint/2010/main" val="234449124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671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F5AC8-5699-5245-B670-A77FAB26601C}"/>
              </a:ext>
            </a:extLst>
          </p:cNvPr>
          <p:cNvSpPr>
            <a:spLocks noGrp="1"/>
          </p:cNvSpPr>
          <p:nvPr>
            <p:ph type="title"/>
          </p:nvPr>
        </p:nvSpPr>
        <p:spPr>
          <a:xfrm>
            <a:off x="838200" y="365125"/>
            <a:ext cx="10515600" cy="1325563"/>
          </a:xfrm>
        </p:spPr>
        <p:txBody>
          <a:bodyPr/>
          <a:lstStyle/>
          <a:p>
            <a:r>
              <a:rPr kumimoji="1" lang="en-US" altLang="ja-JP"/>
              <a:t>③2</a:t>
            </a:r>
            <a:r>
              <a:rPr kumimoji="1" lang="ja-JP" altLang="en-US"/>
              <a:t>地点間の直線距離を求める</a:t>
            </a:r>
          </a:p>
        </p:txBody>
      </p:sp>
      <p:sp>
        <p:nvSpPr>
          <p:cNvPr id="3" name="コンテンツ プレースホルダー 2">
            <a:extLst>
              <a:ext uri="{FF2B5EF4-FFF2-40B4-BE49-F238E27FC236}">
                <a16:creationId xmlns:a16="http://schemas.microsoft.com/office/drawing/2014/main" id="{5092CDAD-AA7C-864F-9B1A-094AD95E6E1D}"/>
              </a:ext>
            </a:extLst>
          </p:cNvPr>
          <p:cNvSpPr>
            <a:spLocks noGrp="1"/>
          </p:cNvSpPr>
          <p:nvPr>
            <p:ph idx="1"/>
          </p:nvPr>
        </p:nvSpPr>
        <p:spPr>
          <a:xfrm>
            <a:off x="838200" y="1825625"/>
            <a:ext cx="10515600" cy="4351338"/>
          </a:xfrm>
        </p:spPr>
        <p:txBody>
          <a:bodyPr/>
          <a:lstStyle/>
          <a:p>
            <a:r>
              <a:rPr kumimoji="1" lang="ja-JP" altLang="en-US"/>
              <a:t>こしかわがかく</a:t>
            </a:r>
          </a:p>
        </p:txBody>
      </p:sp>
    </p:spTree>
    <p:extLst>
      <p:ext uri="{BB962C8B-B14F-4D97-AF65-F5344CB8AC3E}">
        <p14:creationId xmlns:p14="http://schemas.microsoft.com/office/powerpoint/2010/main" val="74032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E00FB-7F86-E04D-8E28-CD751291ED25}"/>
              </a:ext>
            </a:extLst>
          </p:cNvPr>
          <p:cNvSpPr>
            <a:spLocks noGrp="1"/>
          </p:cNvSpPr>
          <p:nvPr>
            <p:ph type="title"/>
          </p:nvPr>
        </p:nvSpPr>
        <p:spPr/>
        <p:txBody>
          <a:bodyPr/>
          <a:lstStyle/>
          <a:p>
            <a:r>
              <a:rPr lang="ja-JP" altLang="en-US"/>
              <a:t>実装したアルゴリズム</a:t>
            </a:r>
            <a:r>
              <a:rPr lang="en-US" altLang="ja-JP"/>
              <a:t>④:</a:t>
            </a:r>
            <a:r>
              <a:rPr lang="ja-JP" altLang="en-US"/>
              <a:t> 最短経路の探索</a:t>
            </a:r>
            <a:endParaRPr kumimoji="1" lang="ja-JP" altLang="en-US"/>
          </a:p>
        </p:txBody>
      </p:sp>
      <p:sp>
        <p:nvSpPr>
          <p:cNvPr id="3" name="コンテンツ プレースホルダー 2">
            <a:extLst>
              <a:ext uri="{FF2B5EF4-FFF2-40B4-BE49-F238E27FC236}">
                <a16:creationId xmlns:a16="http://schemas.microsoft.com/office/drawing/2014/main" id="{A39BFBFF-08A7-074F-91BB-889C0463C9D8}"/>
              </a:ext>
            </a:extLst>
          </p:cNvPr>
          <p:cNvSpPr>
            <a:spLocks noGrp="1"/>
          </p:cNvSpPr>
          <p:nvPr>
            <p:ph idx="1"/>
          </p:nvPr>
        </p:nvSpPr>
        <p:spPr>
          <a:xfrm>
            <a:off x="5645031" y="1528618"/>
            <a:ext cx="5594693" cy="4748815"/>
          </a:xfrm>
        </p:spPr>
        <p:txBody>
          <a:bodyPr>
            <a:normAutofit fontScale="92500"/>
          </a:bodyPr>
          <a:lstStyle/>
          <a:p>
            <a:pPr marL="0" indent="0">
              <a:buNone/>
            </a:pPr>
            <a:r>
              <a:rPr lang="ja-JP" altLang="en-US"/>
              <a:t>再帰関数</a:t>
            </a:r>
            <a:r>
              <a:rPr lang="en-US" altLang="ja-JP"/>
              <a:t>:</a:t>
            </a:r>
            <a:r>
              <a:rPr lang="ja-JP" altLang="en-US"/>
              <a:t> </a:t>
            </a:r>
            <a:r>
              <a:rPr lang="en-US" altLang="ja-JP"/>
              <a:t>searching(</a:t>
            </a:r>
            <a:r>
              <a:rPr lang="ja-JP" altLang="en-US"/>
              <a:t>始点</a:t>
            </a:r>
            <a:r>
              <a:rPr lang="en-US" altLang="ja-JP"/>
              <a:t>/</a:t>
            </a:r>
            <a:r>
              <a:rPr lang="ja-JP" altLang="en-US"/>
              <a:t>線</a:t>
            </a:r>
            <a:r>
              <a:rPr lang="en-US" altLang="ja-JP"/>
              <a:t>,</a:t>
            </a:r>
            <a:r>
              <a:rPr lang="ja-JP" altLang="en-US"/>
              <a:t> 終点</a:t>
            </a:r>
            <a:r>
              <a:rPr lang="en-US" altLang="ja-JP"/>
              <a:t>,</a:t>
            </a:r>
            <a:r>
              <a:rPr lang="ja-JP" altLang="en-US"/>
              <a:t> 経由点</a:t>
            </a:r>
            <a:r>
              <a:rPr lang="en-US" altLang="ja-JP"/>
              <a:t>/</a:t>
            </a:r>
            <a:r>
              <a:rPr lang="ja-JP" altLang="en-US"/>
              <a:t>線リスト</a:t>
            </a:r>
            <a:r>
              <a:rPr lang="en-US" altLang="ja-JP"/>
              <a:t>,</a:t>
            </a:r>
            <a:r>
              <a:rPr lang="ja-JP" altLang="en-US"/>
              <a:t> ルートリスト</a:t>
            </a:r>
            <a:r>
              <a:rPr lang="en-US" altLang="ja-JP"/>
              <a:t>)</a:t>
            </a:r>
          </a:p>
          <a:p>
            <a:pPr marL="457200" indent="-457200">
              <a:buFont typeface="+mj-lt"/>
              <a:buAutoNum type="arabicPeriod"/>
            </a:pPr>
            <a:r>
              <a:rPr lang="ja-JP" altLang="en-US"/>
              <a:t>始点に対する全ての接線に対して</a:t>
            </a:r>
            <a:r>
              <a:rPr lang="en-US" altLang="ja-JP"/>
              <a:t>searching(</a:t>
            </a:r>
            <a:r>
              <a:rPr lang="ja-JP" altLang="en-US"/>
              <a:t>始線</a:t>
            </a:r>
            <a:r>
              <a:rPr lang="en-US" altLang="ja-JP"/>
              <a:t>=</a:t>
            </a:r>
            <a:r>
              <a:rPr lang="ja-JP" altLang="en-US"/>
              <a:t>接線</a:t>
            </a:r>
            <a:r>
              <a:rPr lang="en-US" altLang="ja-JP"/>
              <a:t>,</a:t>
            </a:r>
            <a:r>
              <a:rPr lang="ja-JP" altLang="en-US"/>
              <a:t> 終点</a:t>
            </a:r>
            <a:r>
              <a:rPr lang="en-US" altLang="ja-JP"/>
              <a:t>)</a:t>
            </a:r>
          </a:p>
          <a:p>
            <a:pPr marL="457200" indent="-457200">
              <a:buFont typeface="+mj-lt"/>
              <a:buAutoNum type="arabicPeriod"/>
            </a:pPr>
            <a:r>
              <a:rPr lang="ja-JP" altLang="en-US"/>
              <a:t>始線に対して</a:t>
            </a:r>
            <a:r>
              <a:rPr lang="en-US" altLang="ja-JP"/>
              <a:t>,</a:t>
            </a:r>
            <a:r>
              <a:rPr lang="ja-JP" altLang="en-US"/>
              <a:t> </a:t>
            </a:r>
            <a:r>
              <a:rPr lang="en-US" altLang="ja-JP"/>
              <a:t>1</a:t>
            </a:r>
            <a:r>
              <a:rPr lang="ja-JP" altLang="en-US"/>
              <a:t>の点</a:t>
            </a:r>
            <a:r>
              <a:rPr lang="en-US" altLang="ja-JP"/>
              <a:t>±1</a:t>
            </a:r>
            <a:r>
              <a:rPr lang="ja-JP" altLang="en-US"/>
              <a:t>の接点に対して</a:t>
            </a:r>
            <a:r>
              <a:rPr lang="en-US" altLang="ja-JP"/>
              <a:t>searching(</a:t>
            </a:r>
            <a:r>
              <a:rPr lang="ja-JP" altLang="en-US"/>
              <a:t>始点</a:t>
            </a:r>
            <a:r>
              <a:rPr lang="en-US" altLang="ja-JP"/>
              <a:t>=</a:t>
            </a:r>
            <a:r>
              <a:rPr lang="ja-JP" altLang="en-US"/>
              <a:t>接点</a:t>
            </a:r>
            <a:r>
              <a:rPr lang="en-US" altLang="ja-JP"/>
              <a:t>,</a:t>
            </a:r>
            <a:r>
              <a:rPr lang="ja-JP" altLang="en-US"/>
              <a:t> 終点</a:t>
            </a:r>
            <a:r>
              <a:rPr lang="en-US" altLang="ja-JP"/>
              <a:t>)</a:t>
            </a:r>
          </a:p>
          <a:p>
            <a:pPr marL="457200" indent="-457200">
              <a:buFont typeface="+mj-lt"/>
              <a:buAutoNum type="arabicPeriod"/>
            </a:pPr>
            <a:r>
              <a:rPr lang="en-US" altLang="ja-JP"/>
              <a:t>1</a:t>
            </a:r>
            <a:r>
              <a:rPr lang="ja-JP" altLang="en-US"/>
              <a:t>と</a:t>
            </a:r>
            <a:r>
              <a:rPr lang="en-US" altLang="ja-JP"/>
              <a:t>2</a:t>
            </a:r>
            <a:r>
              <a:rPr lang="ja-JP" altLang="en-US"/>
              <a:t>を繰り返し</a:t>
            </a:r>
            <a:r>
              <a:rPr lang="en-US" altLang="ja-JP"/>
              <a:t>,</a:t>
            </a:r>
            <a:r>
              <a:rPr lang="ja-JP" altLang="en-US"/>
              <a:t> </a:t>
            </a:r>
            <a:r>
              <a:rPr lang="en-US" altLang="ja-JP"/>
              <a:t>{ </a:t>
            </a:r>
            <a:r>
              <a:rPr lang="ja-JP" altLang="en-US"/>
              <a:t>終点</a:t>
            </a:r>
            <a:r>
              <a:rPr lang="en-US" altLang="ja-JP"/>
              <a:t>=</a:t>
            </a:r>
            <a:r>
              <a:rPr lang="ja-JP" altLang="en-US"/>
              <a:t>始点</a:t>
            </a:r>
            <a:r>
              <a:rPr lang="en-US" altLang="ja-JP"/>
              <a:t> or </a:t>
            </a:r>
            <a:r>
              <a:rPr lang="ja-JP" altLang="en-US"/>
              <a:t>始点</a:t>
            </a:r>
            <a:r>
              <a:rPr lang="en-US" altLang="ja-JP"/>
              <a:t>=</a:t>
            </a:r>
            <a:r>
              <a:rPr lang="ja-JP" altLang="en-US"/>
              <a:t>通った点</a:t>
            </a:r>
            <a:r>
              <a:rPr lang="en-US" altLang="ja-JP"/>
              <a:t>}</a:t>
            </a:r>
            <a:r>
              <a:rPr lang="ja-JP" altLang="en-US"/>
              <a:t> まで再帰</a:t>
            </a:r>
            <a:endParaRPr lang="en-US" altLang="ja-JP"/>
          </a:p>
          <a:p>
            <a:pPr marL="457200" indent="-457200">
              <a:buFont typeface="+mj-lt"/>
              <a:buAutoNum type="arabicPeriod"/>
            </a:pPr>
            <a:r>
              <a:rPr lang="en-US" altLang="ja-JP"/>
              <a:t>If</a:t>
            </a:r>
            <a:r>
              <a:rPr lang="ja-JP" altLang="en-US"/>
              <a:t> 始点</a:t>
            </a:r>
            <a:r>
              <a:rPr lang="en-US" altLang="ja-JP"/>
              <a:t>=</a:t>
            </a:r>
            <a:r>
              <a:rPr lang="ja-JP" altLang="en-US"/>
              <a:t>終点 → ルートリストに経由点リストを追加し</a:t>
            </a:r>
            <a:r>
              <a:rPr lang="en-US" altLang="ja-JP"/>
              <a:t>, Fin</a:t>
            </a:r>
          </a:p>
          <a:p>
            <a:pPr marL="457200" indent="-457200">
              <a:buFont typeface="+mj-lt"/>
              <a:buAutoNum type="arabicPeriod"/>
            </a:pPr>
            <a:r>
              <a:rPr lang="en-US" altLang="ja-JP"/>
              <a:t>Else: Fin</a:t>
            </a:r>
          </a:p>
        </p:txBody>
      </p:sp>
      <p:sp>
        <p:nvSpPr>
          <p:cNvPr id="6" name="正方形/長方形 5">
            <a:extLst>
              <a:ext uri="{FF2B5EF4-FFF2-40B4-BE49-F238E27FC236}">
                <a16:creationId xmlns:a16="http://schemas.microsoft.com/office/drawing/2014/main" id="{24EA579F-5179-CC41-BBAE-6F5E1B91886C}"/>
              </a:ext>
            </a:extLst>
          </p:cNvPr>
          <p:cNvSpPr/>
          <p:nvPr/>
        </p:nvSpPr>
        <p:spPr>
          <a:xfrm>
            <a:off x="9511862" y="4399375"/>
            <a:ext cx="1828800" cy="369332"/>
          </a:xfrm>
          <a:prstGeom prst="rect">
            <a:avLst/>
          </a:prstGeom>
        </p:spPr>
        <p:txBody>
          <a:bodyPr wrap="square">
            <a:spAutoFit/>
          </a:bodyPr>
          <a:lstStyle/>
          <a:p>
            <a:r>
              <a:rPr lang="ja-JP" altLang="en-US"/>
              <a:t> </a:t>
            </a:r>
          </a:p>
        </p:txBody>
      </p:sp>
      <p:grpSp>
        <p:nvGrpSpPr>
          <p:cNvPr id="11" name="グループ化 10">
            <a:extLst>
              <a:ext uri="{FF2B5EF4-FFF2-40B4-BE49-F238E27FC236}">
                <a16:creationId xmlns:a16="http://schemas.microsoft.com/office/drawing/2014/main" id="{49374EFD-7703-1B43-8376-B01119DB2F40}"/>
              </a:ext>
            </a:extLst>
          </p:cNvPr>
          <p:cNvGrpSpPr/>
          <p:nvPr/>
        </p:nvGrpSpPr>
        <p:grpSpPr>
          <a:xfrm>
            <a:off x="707919" y="2187563"/>
            <a:ext cx="4042334" cy="2800383"/>
            <a:chOff x="7664850" y="766265"/>
            <a:chExt cx="4042334" cy="2800383"/>
          </a:xfrm>
        </p:grpSpPr>
        <p:sp>
          <p:nvSpPr>
            <p:cNvPr id="4" name="円/楕円 3">
              <a:extLst>
                <a:ext uri="{FF2B5EF4-FFF2-40B4-BE49-F238E27FC236}">
                  <a16:creationId xmlns:a16="http://schemas.microsoft.com/office/drawing/2014/main" id="{0EED1761-8721-454B-8C66-9FBF63A07D46}"/>
                </a:ext>
              </a:extLst>
            </p:cNvPr>
            <p:cNvSpPr/>
            <p:nvPr/>
          </p:nvSpPr>
          <p:spPr>
            <a:xfrm>
              <a:off x="7664850" y="2481728"/>
              <a:ext cx="693683" cy="69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始点</a:t>
              </a:r>
            </a:p>
          </p:txBody>
        </p:sp>
        <p:sp>
          <p:nvSpPr>
            <p:cNvPr id="5" name="正方形/長方形 4">
              <a:extLst>
                <a:ext uri="{FF2B5EF4-FFF2-40B4-BE49-F238E27FC236}">
                  <a16:creationId xmlns:a16="http://schemas.microsoft.com/office/drawing/2014/main" id="{B801B74D-84B8-D242-B85F-8630BF9D0E95}"/>
                </a:ext>
              </a:extLst>
            </p:cNvPr>
            <p:cNvSpPr/>
            <p:nvPr/>
          </p:nvSpPr>
          <p:spPr>
            <a:xfrm>
              <a:off x="8964985" y="1955937"/>
              <a:ext cx="977463" cy="57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接線</a:t>
              </a:r>
            </a:p>
          </p:txBody>
        </p:sp>
        <p:sp>
          <p:nvSpPr>
            <p:cNvPr id="7" name="正方形/長方形 6">
              <a:extLst>
                <a:ext uri="{FF2B5EF4-FFF2-40B4-BE49-F238E27FC236}">
                  <a16:creationId xmlns:a16="http://schemas.microsoft.com/office/drawing/2014/main" id="{8DFA483A-CBBC-C54E-A340-10400343185E}"/>
                </a:ext>
              </a:extLst>
            </p:cNvPr>
            <p:cNvSpPr/>
            <p:nvPr/>
          </p:nvSpPr>
          <p:spPr>
            <a:xfrm>
              <a:off x="8964985" y="2988578"/>
              <a:ext cx="977463" cy="57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接線</a:t>
              </a:r>
            </a:p>
          </p:txBody>
        </p:sp>
        <p:sp>
          <p:nvSpPr>
            <p:cNvPr id="8" name="円/楕円 7">
              <a:extLst>
                <a:ext uri="{FF2B5EF4-FFF2-40B4-BE49-F238E27FC236}">
                  <a16:creationId xmlns:a16="http://schemas.microsoft.com/office/drawing/2014/main" id="{B8FD527C-2119-AD4D-9A80-CBBDD2F549D3}"/>
                </a:ext>
              </a:extLst>
            </p:cNvPr>
            <p:cNvSpPr/>
            <p:nvPr/>
          </p:nvSpPr>
          <p:spPr>
            <a:xfrm>
              <a:off x="10706555" y="898850"/>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終点</a:t>
              </a:r>
              <a:endParaRPr kumimoji="1" lang="en-US" altLang="ja-JP"/>
            </a:p>
          </p:txBody>
        </p:sp>
        <p:sp>
          <p:nvSpPr>
            <p:cNvPr id="9" name="円/楕円 8">
              <a:extLst>
                <a:ext uri="{FF2B5EF4-FFF2-40B4-BE49-F238E27FC236}">
                  <a16:creationId xmlns:a16="http://schemas.microsoft.com/office/drawing/2014/main" id="{676E5D70-7F4D-D242-B809-DD1089E24DE4}"/>
                </a:ext>
              </a:extLst>
            </p:cNvPr>
            <p:cNvSpPr/>
            <p:nvPr/>
          </p:nvSpPr>
          <p:spPr>
            <a:xfrm>
              <a:off x="10706555" y="1859753"/>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接点</a:t>
              </a:r>
              <a:endParaRPr kumimoji="1" lang="en-US" altLang="ja-JP"/>
            </a:p>
          </p:txBody>
        </p:sp>
        <p:sp>
          <p:nvSpPr>
            <p:cNvPr id="10" name="円/楕円 9">
              <a:extLst>
                <a:ext uri="{FF2B5EF4-FFF2-40B4-BE49-F238E27FC236}">
                  <a16:creationId xmlns:a16="http://schemas.microsoft.com/office/drawing/2014/main" id="{585275BC-39E0-B74D-B57C-5486F2120267}"/>
                </a:ext>
              </a:extLst>
            </p:cNvPr>
            <p:cNvSpPr/>
            <p:nvPr/>
          </p:nvSpPr>
          <p:spPr>
            <a:xfrm>
              <a:off x="10706555" y="2892394"/>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接点</a:t>
              </a:r>
              <a:endParaRPr kumimoji="1" lang="en-US" altLang="ja-JP"/>
            </a:p>
          </p:txBody>
        </p:sp>
        <p:cxnSp>
          <p:nvCxnSpPr>
            <p:cNvPr id="12" name="直線矢印コネクタ 11">
              <a:extLst>
                <a:ext uri="{FF2B5EF4-FFF2-40B4-BE49-F238E27FC236}">
                  <a16:creationId xmlns:a16="http://schemas.microsoft.com/office/drawing/2014/main" id="{1F99472E-95F6-4B48-BC65-52ACF9B0ED36}"/>
                </a:ext>
              </a:extLst>
            </p:cNvPr>
            <p:cNvCxnSpPr>
              <a:cxnSpLocks/>
              <a:endCxn id="5" idx="1"/>
            </p:cNvCxnSpPr>
            <p:nvPr/>
          </p:nvCxnSpPr>
          <p:spPr>
            <a:xfrm flipV="1">
              <a:off x="8358533" y="2244972"/>
              <a:ext cx="606452" cy="49345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直線矢印コネクタ 14">
              <a:extLst>
                <a:ext uri="{FF2B5EF4-FFF2-40B4-BE49-F238E27FC236}">
                  <a16:creationId xmlns:a16="http://schemas.microsoft.com/office/drawing/2014/main" id="{BFFF8A6A-B58D-2E46-8048-1DD6BAF235D7}"/>
                </a:ext>
              </a:extLst>
            </p:cNvPr>
            <p:cNvCxnSpPr>
              <a:cxnSpLocks/>
              <a:endCxn id="7" idx="1"/>
            </p:cNvCxnSpPr>
            <p:nvPr/>
          </p:nvCxnSpPr>
          <p:spPr>
            <a:xfrm>
              <a:off x="8358533" y="2754210"/>
              <a:ext cx="606452" cy="5234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直線矢印コネクタ 15">
              <a:extLst>
                <a:ext uri="{FF2B5EF4-FFF2-40B4-BE49-F238E27FC236}">
                  <a16:creationId xmlns:a16="http://schemas.microsoft.com/office/drawing/2014/main" id="{06F417A9-00CE-3449-97FC-CDFE58F4652C}"/>
                </a:ext>
              </a:extLst>
            </p:cNvPr>
            <p:cNvCxnSpPr>
              <a:cxnSpLocks/>
              <a:stCxn id="5" idx="3"/>
              <a:endCxn id="9" idx="2"/>
            </p:cNvCxnSpPr>
            <p:nvPr/>
          </p:nvCxnSpPr>
          <p:spPr>
            <a:xfrm flipV="1">
              <a:off x="9942448" y="2196880"/>
              <a:ext cx="764107" cy="480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直線矢印コネクタ 16">
              <a:extLst>
                <a:ext uri="{FF2B5EF4-FFF2-40B4-BE49-F238E27FC236}">
                  <a16:creationId xmlns:a16="http://schemas.microsoft.com/office/drawing/2014/main" id="{989936C6-2C4F-3D46-B5F0-4C41601098B9}"/>
                </a:ext>
              </a:extLst>
            </p:cNvPr>
            <p:cNvCxnSpPr>
              <a:cxnSpLocks/>
              <a:stCxn id="5" idx="3"/>
              <a:endCxn id="8" idx="2"/>
            </p:cNvCxnSpPr>
            <p:nvPr/>
          </p:nvCxnSpPr>
          <p:spPr>
            <a:xfrm flipV="1">
              <a:off x="9942448" y="1235977"/>
              <a:ext cx="764107" cy="100899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直線矢印コネクタ 26">
              <a:extLst>
                <a:ext uri="{FF2B5EF4-FFF2-40B4-BE49-F238E27FC236}">
                  <a16:creationId xmlns:a16="http://schemas.microsoft.com/office/drawing/2014/main" id="{E4E75445-68D4-844F-8467-24E257D6CA24}"/>
                </a:ext>
              </a:extLst>
            </p:cNvPr>
            <p:cNvCxnSpPr>
              <a:cxnSpLocks/>
              <a:stCxn id="7" idx="3"/>
              <a:endCxn id="10" idx="2"/>
            </p:cNvCxnSpPr>
            <p:nvPr/>
          </p:nvCxnSpPr>
          <p:spPr>
            <a:xfrm flipV="1">
              <a:off x="9942448" y="3229521"/>
              <a:ext cx="764107" cy="480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7" name="インク 36">
                  <a:extLst>
                    <a:ext uri="{FF2B5EF4-FFF2-40B4-BE49-F238E27FC236}">
                      <a16:creationId xmlns:a16="http://schemas.microsoft.com/office/drawing/2014/main" id="{AABB4D6C-26D4-9B46-A165-4FA9B0D39DE8}"/>
                    </a:ext>
                  </a:extLst>
                </p14:cNvPr>
                <p14:cNvContentPartPr/>
                <p14:nvPr/>
              </p14:nvContentPartPr>
              <p14:xfrm>
                <a:off x="10541864" y="766265"/>
                <a:ext cx="1165320" cy="959040"/>
              </p14:xfrm>
            </p:contentPart>
          </mc:Choice>
          <mc:Fallback xmlns="">
            <p:pic>
              <p:nvPicPr>
                <p:cNvPr id="37" name="インク 36">
                  <a:extLst>
                    <a:ext uri="{FF2B5EF4-FFF2-40B4-BE49-F238E27FC236}">
                      <a16:creationId xmlns:a16="http://schemas.microsoft.com/office/drawing/2014/main" id="{AABB4D6C-26D4-9B46-A165-4FA9B0D39DE8}"/>
                    </a:ext>
                  </a:extLst>
                </p:cNvPr>
                <p:cNvPicPr/>
                <p:nvPr/>
              </p:nvPicPr>
              <p:blipFill>
                <a:blip r:embed="rId4"/>
                <a:stretch>
                  <a:fillRect/>
                </a:stretch>
              </p:blipFill>
              <p:spPr>
                <a:xfrm>
                  <a:off x="10532864" y="757265"/>
                  <a:ext cx="1182960" cy="976680"/>
                </a:xfrm>
                <a:prstGeom prst="rect">
                  <a:avLst/>
                </a:prstGeom>
              </p:spPr>
            </p:pic>
          </mc:Fallback>
        </mc:AlternateContent>
      </p:grpSp>
      <p:grpSp>
        <p:nvGrpSpPr>
          <p:cNvPr id="32" name="グループ化 31">
            <a:extLst>
              <a:ext uri="{FF2B5EF4-FFF2-40B4-BE49-F238E27FC236}">
                <a16:creationId xmlns:a16="http://schemas.microsoft.com/office/drawing/2014/main" id="{399AFECD-B96C-7446-8479-EB96FC61940C}"/>
              </a:ext>
            </a:extLst>
          </p:cNvPr>
          <p:cNvGrpSpPr/>
          <p:nvPr/>
        </p:nvGrpSpPr>
        <p:grpSpPr>
          <a:xfrm>
            <a:off x="752574" y="2187563"/>
            <a:ext cx="4465886" cy="2737150"/>
            <a:chOff x="7245450" y="4921124"/>
            <a:chExt cx="4021970" cy="1634607"/>
          </a:xfrm>
        </p:grpSpPr>
        <p:sp>
          <p:nvSpPr>
            <p:cNvPr id="33" name="円/楕円 32">
              <a:extLst>
                <a:ext uri="{FF2B5EF4-FFF2-40B4-BE49-F238E27FC236}">
                  <a16:creationId xmlns:a16="http://schemas.microsoft.com/office/drawing/2014/main" id="{0C457D0B-A480-8241-9750-56EF50539142}"/>
                </a:ext>
              </a:extLst>
            </p:cNvPr>
            <p:cNvSpPr/>
            <p:nvPr/>
          </p:nvSpPr>
          <p:spPr>
            <a:xfrm>
              <a:off x="8607249" y="5851887"/>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4E666E32-86E7-B241-9D12-D17B33D16D48}"/>
                </a:ext>
              </a:extLst>
            </p:cNvPr>
            <p:cNvGrpSpPr/>
            <p:nvPr/>
          </p:nvGrpSpPr>
          <p:grpSpPr>
            <a:xfrm>
              <a:off x="7245450" y="4921124"/>
              <a:ext cx="4021970" cy="1634607"/>
              <a:chOff x="7245450" y="4921124"/>
              <a:chExt cx="4021970" cy="1634607"/>
            </a:xfrm>
          </p:grpSpPr>
          <p:cxnSp>
            <p:nvCxnSpPr>
              <p:cNvPr id="35" name="直線コネクタ 34">
                <a:extLst>
                  <a:ext uri="{FF2B5EF4-FFF2-40B4-BE49-F238E27FC236}">
                    <a16:creationId xmlns:a16="http://schemas.microsoft.com/office/drawing/2014/main" id="{9A52CEEB-5669-6A49-A93B-C48513B191E2}"/>
                  </a:ext>
                </a:extLst>
              </p:cNvPr>
              <p:cNvCxnSpPr/>
              <p:nvPr/>
            </p:nvCxnSpPr>
            <p:spPr>
              <a:xfrm flipV="1">
                <a:off x="7483696" y="5167405"/>
                <a:ext cx="3783724" cy="1166649"/>
              </a:xfrm>
              <a:prstGeom prst="line">
                <a:avLst/>
              </a:prstGeom>
            </p:spPr>
            <p:style>
              <a:lnRef idx="1">
                <a:schemeClr val="accent1"/>
              </a:lnRef>
              <a:fillRef idx="0">
                <a:schemeClr val="accent1"/>
              </a:fillRef>
              <a:effectRef idx="0">
                <a:schemeClr val="accent1"/>
              </a:effectRef>
              <a:fontRef idx="minor">
                <a:schemeClr val="tx1"/>
              </a:fontRef>
            </p:style>
          </p:cxnSp>
          <p:sp>
            <p:nvSpPr>
              <p:cNvPr id="36" name="円/楕円 35">
                <a:extLst>
                  <a:ext uri="{FF2B5EF4-FFF2-40B4-BE49-F238E27FC236}">
                    <a16:creationId xmlns:a16="http://schemas.microsoft.com/office/drawing/2014/main" id="{E1B68A55-1984-8B4D-BA6F-F6CB4F4984D3}"/>
                  </a:ext>
                </a:extLst>
              </p:cNvPr>
              <p:cNvSpPr/>
              <p:nvPr/>
            </p:nvSpPr>
            <p:spPr>
              <a:xfrm>
                <a:off x="7382274" y="6239461"/>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926E86AE-F05B-3A4D-A653-71BAAD553741}"/>
                  </a:ext>
                </a:extLst>
              </p:cNvPr>
              <p:cNvSpPr/>
              <p:nvPr/>
            </p:nvSpPr>
            <p:spPr>
              <a:xfrm>
                <a:off x="9883737" y="5479292"/>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p14="http://schemas.microsoft.com/office/powerpoint/2010/main">
            <mc:Choice Requires="p14">
              <p:contentPart p14:bwMode="auto" r:id="rId5">
                <p14:nvContentPartPr>
                  <p14:cNvPr id="44" name="インク 43">
                    <a:extLst>
                      <a:ext uri="{FF2B5EF4-FFF2-40B4-BE49-F238E27FC236}">
                        <a16:creationId xmlns:a16="http://schemas.microsoft.com/office/drawing/2014/main" id="{1B8EDC6B-D8B6-C143-A232-45299D360DB3}"/>
                      </a:ext>
                    </a:extLst>
                  </p14:cNvPr>
                  <p14:cNvContentPartPr/>
                  <p14:nvPr/>
                </p14:nvContentPartPr>
                <p14:xfrm>
                  <a:off x="7245450" y="6059291"/>
                  <a:ext cx="462240" cy="496440"/>
                </p14:xfrm>
              </p:contentPart>
            </mc:Choice>
            <mc:Fallback xmlns="">
              <p:pic>
                <p:nvPicPr>
                  <p:cNvPr id="44" name="インク 43">
                    <a:extLst>
                      <a:ext uri="{FF2B5EF4-FFF2-40B4-BE49-F238E27FC236}">
                        <a16:creationId xmlns:a16="http://schemas.microsoft.com/office/drawing/2014/main" id="{1B8EDC6B-D8B6-C143-A232-45299D360DB3}"/>
                      </a:ext>
                    </a:extLst>
                  </p:cNvPr>
                  <p:cNvPicPr/>
                  <p:nvPr/>
                </p:nvPicPr>
                <p:blipFill>
                  <a:blip r:embed="rId6"/>
                  <a:stretch>
                    <a:fillRect/>
                  </a:stretch>
                </p:blipFill>
                <p:spPr>
                  <a:xfrm>
                    <a:off x="7237346" y="6053914"/>
                    <a:ext cx="478123" cy="5069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5" name="インク 44">
                    <a:extLst>
                      <a:ext uri="{FF2B5EF4-FFF2-40B4-BE49-F238E27FC236}">
                        <a16:creationId xmlns:a16="http://schemas.microsoft.com/office/drawing/2014/main" id="{075E1DCD-A975-6442-9DF1-6B2CD9C7F23E}"/>
                      </a:ext>
                    </a:extLst>
                  </p14:cNvPr>
                  <p14:cNvContentPartPr/>
                  <p14:nvPr/>
                </p14:nvContentPartPr>
                <p14:xfrm>
                  <a:off x="9824490" y="5393291"/>
                  <a:ext cx="371160" cy="433440"/>
                </p14:xfrm>
              </p:contentPart>
            </mc:Choice>
            <mc:Fallback xmlns="">
              <p:pic>
                <p:nvPicPr>
                  <p:cNvPr id="45" name="インク 44">
                    <a:extLst>
                      <a:ext uri="{FF2B5EF4-FFF2-40B4-BE49-F238E27FC236}">
                        <a16:creationId xmlns:a16="http://schemas.microsoft.com/office/drawing/2014/main" id="{075E1DCD-A975-6442-9DF1-6B2CD9C7F23E}"/>
                      </a:ext>
                    </a:extLst>
                  </p:cNvPr>
                  <p:cNvPicPr/>
                  <p:nvPr/>
                </p:nvPicPr>
                <p:blipFill>
                  <a:blip r:embed="rId8"/>
                  <a:stretch>
                    <a:fillRect/>
                  </a:stretch>
                </p:blipFill>
                <p:spPr>
                  <a:xfrm>
                    <a:off x="9816386" y="5387913"/>
                    <a:ext cx="387044" cy="4439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7" name="インク 46">
                    <a:extLst>
                      <a:ext uri="{FF2B5EF4-FFF2-40B4-BE49-F238E27FC236}">
                        <a16:creationId xmlns:a16="http://schemas.microsoft.com/office/drawing/2014/main" id="{A939D345-FB43-BA40-8463-77EDBE3078C9}"/>
                      </a:ext>
                    </a:extLst>
                  </p14:cNvPr>
                  <p14:cNvContentPartPr/>
                  <p14:nvPr/>
                </p14:nvContentPartPr>
                <p14:xfrm>
                  <a:off x="8433090" y="5724851"/>
                  <a:ext cx="502920" cy="428760"/>
                </p14:xfrm>
              </p:contentPart>
            </mc:Choice>
            <mc:Fallback xmlns="">
              <p:pic>
                <p:nvPicPr>
                  <p:cNvPr id="47" name="インク 46">
                    <a:extLst>
                      <a:ext uri="{FF2B5EF4-FFF2-40B4-BE49-F238E27FC236}">
                        <a16:creationId xmlns:a16="http://schemas.microsoft.com/office/drawing/2014/main" id="{A939D345-FB43-BA40-8463-77EDBE3078C9}"/>
                      </a:ext>
                    </a:extLst>
                  </p:cNvPr>
                  <p:cNvPicPr/>
                  <p:nvPr/>
                </p:nvPicPr>
                <p:blipFill>
                  <a:blip r:embed="rId10"/>
                  <a:stretch>
                    <a:fillRect/>
                  </a:stretch>
                </p:blipFill>
                <p:spPr>
                  <a:xfrm>
                    <a:off x="8416877" y="5714100"/>
                    <a:ext cx="535021" cy="45004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0" name="インク 49">
                    <a:extLst>
                      <a:ext uri="{FF2B5EF4-FFF2-40B4-BE49-F238E27FC236}">
                        <a16:creationId xmlns:a16="http://schemas.microsoft.com/office/drawing/2014/main" id="{FD58D9D0-B361-4449-8C11-DC77D1F27ABF}"/>
                      </a:ext>
                    </a:extLst>
                  </p14:cNvPr>
                  <p14:cNvContentPartPr/>
                  <p14:nvPr/>
                </p14:nvContentPartPr>
                <p14:xfrm>
                  <a:off x="7664850" y="5696051"/>
                  <a:ext cx="833760" cy="251280"/>
                </p14:xfrm>
              </p:contentPart>
            </mc:Choice>
            <mc:Fallback xmlns="">
              <p:pic>
                <p:nvPicPr>
                  <p:cNvPr id="50" name="インク 49">
                    <a:extLst>
                      <a:ext uri="{FF2B5EF4-FFF2-40B4-BE49-F238E27FC236}">
                        <a16:creationId xmlns:a16="http://schemas.microsoft.com/office/drawing/2014/main" id="{FD58D9D0-B361-4449-8C11-DC77D1F27ABF}"/>
                      </a:ext>
                    </a:extLst>
                  </p:cNvPr>
                  <p:cNvPicPr/>
                  <p:nvPr/>
                </p:nvPicPr>
                <p:blipFill>
                  <a:blip r:embed="rId12"/>
                  <a:stretch>
                    <a:fillRect/>
                  </a:stretch>
                </p:blipFill>
                <p:spPr>
                  <a:xfrm>
                    <a:off x="7648642" y="5685313"/>
                    <a:ext cx="865853" cy="27254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1" name="インク 50">
                    <a:extLst>
                      <a:ext uri="{FF2B5EF4-FFF2-40B4-BE49-F238E27FC236}">
                        <a16:creationId xmlns:a16="http://schemas.microsoft.com/office/drawing/2014/main" id="{47BB3F36-625D-944C-B5E3-5FF3224F580B}"/>
                      </a:ext>
                    </a:extLst>
                  </p14:cNvPr>
                  <p14:cNvContentPartPr/>
                  <p14:nvPr/>
                </p14:nvContentPartPr>
                <p14:xfrm>
                  <a:off x="8755290" y="5180171"/>
                  <a:ext cx="1088640" cy="514080"/>
                </p14:xfrm>
              </p:contentPart>
            </mc:Choice>
            <mc:Fallback xmlns="">
              <p:pic>
                <p:nvPicPr>
                  <p:cNvPr id="51" name="インク 50">
                    <a:extLst>
                      <a:ext uri="{FF2B5EF4-FFF2-40B4-BE49-F238E27FC236}">
                        <a16:creationId xmlns:a16="http://schemas.microsoft.com/office/drawing/2014/main" id="{47BB3F36-625D-944C-B5E3-5FF3224F580B}"/>
                      </a:ext>
                    </a:extLst>
                  </p:cNvPr>
                  <p:cNvPicPr/>
                  <p:nvPr/>
                </p:nvPicPr>
                <p:blipFill>
                  <a:blip r:embed="rId14"/>
                  <a:stretch>
                    <a:fillRect/>
                  </a:stretch>
                </p:blipFill>
                <p:spPr>
                  <a:xfrm>
                    <a:off x="8739080" y="5169412"/>
                    <a:ext cx="1120735" cy="535383"/>
                  </a:xfrm>
                  <a:prstGeom prst="rect">
                    <a:avLst/>
                  </a:prstGeom>
                </p:spPr>
              </p:pic>
            </mc:Fallback>
          </mc:AlternateContent>
          <p:sp>
            <p:nvSpPr>
              <p:cNvPr id="52" name="テキスト ボックス 51">
                <a:extLst>
                  <a:ext uri="{FF2B5EF4-FFF2-40B4-BE49-F238E27FC236}">
                    <a16:creationId xmlns:a16="http://schemas.microsoft.com/office/drawing/2014/main" id="{BA2F0672-1C5E-564D-A6A4-67B1B1513250}"/>
                  </a:ext>
                </a:extLst>
              </p:cNvPr>
              <p:cNvSpPr txBox="1"/>
              <p:nvPr/>
            </p:nvSpPr>
            <p:spPr>
              <a:xfrm rot="20947218">
                <a:off x="7826818" y="5316683"/>
                <a:ext cx="388248" cy="369332"/>
              </a:xfrm>
              <a:prstGeom prst="rect">
                <a:avLst/>
              </a:prstGeom>
              <a:noFill/>
            </p:spPr>
            <p:txBody>
              <a:bodyPr wrap="none" rtlCol="0">
                <a:spAutoFit/>
              </a:bodyPr>
              <a:lstStyle/>
              <a:p>
                <a:r>
                  <a:rPr kumimoji="1" lang="en-US" altLang="ja-JP"/>
                  <a:t>-1</a:t>
                </a:r>
              </a:p>
            </p:txBody>
          </p:sp>
          <p:sp>
            <p:nvSpPr>
              <p:cNvPr id="53" name="テキスト ボックス 52">
                <a:extLst>
                  <a:ext uri="{FF2B5EF4-FFF2-40B4-BE49-F238E27FC236}">
                    <a16:creationId xmlns:a16="http://schemas.microsoft.com/office/drawing/2014/main" id="{71D244D3-2745-DA44-8C9D-EA3641428B43}"/>
                  </a:ext>
                </a:extLst>
              </p:cNvPr>
              <p:cNvSpPr txBox="1"/>
              <p:nvPr/>
            </p:nvSpPr>
            <p:spPr>
              <a:xfrm rot="20100353">
                <a:off x="8739200" y="4921124"/>
                <a:ext cx="465192" cy="369332"/>
              </a:xfrm>
              <a:prstGeom prst="rect">
                <a:avLst/>
              </a:prstGeom>
              <a:noFill/>
            </p:spPr>
            <p:txBody>
              <a:bodyPr wrap="none" rtlCol="0">
                <a:spAutoFit/>
              </a:bodyPr>
              <a:lstStyle/>
              <a:p>
                <a:r>
                  <a:rPr kumimoji="1" lang="en-US" altLang="ja-JP"/>
                  <a:t>+1</a:t>
                </a:r>
              </a:p>
            </p:txBody>
          </p:sp>
        </p:grpSp>
      </p:grpSp>
    </p:spTree>
    <p:extLst>
      <p:ext uri="{BB962C8B-B14F-4D97-AF65-F5344CB8AC3E}">
        <p14:creationId xmlns:p14="http://schemas.microsoft.com/office/powerpoint/2010/main" val="55069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7CD0CA3-CA6C-764F-BD0A-7F9C46FE2899}"/>
              </a:ext>
            </a:extLst>
          </p:cNvPr>
          <p:cNvSpPr>
            <a:spLocks noGrp="1"/>
          </p:cNvSpPr>
          <p:nvPr>
            <p:ph type="title"/>
          </p:nvPr>
        </p:nvSpPr>
        <p:spPr>
          <a:xfrm>
            <a:off x="863029" y="1012004"/>
            <a:ext cx="3416158" cy="4795408"/>
          </a:xfrm>
        </p:spPr>
        <p:txBody>
          <a:bodyPr>
            <a:normAutofit/>
          </a:bodyPr>
          <a:lstStyle/>
          <a:p>
            <a:r>
              <a:rPr lang="en-US" altLang="ja-JP">
                <a:solidFill>
                  <a:srgbClr val="FFFFFF"/>
                </a:solidFill>
              </a:rPr>
              <a:t>⑤</a:t>
            </a:r>
            <a:r>
              <a:rPr lang="ja-JP" altLang="en-US">
                <a:solidFill>
                  <a:srgbClr val="FFFFFF"/>
                </a:solidFill>
              </a:rPr>
              <a:t> 線分に新たな地点を接続</a:t>
            </a:r>
            <a:endParaRPr kumimoji="1" lang="ja-JP" altLang="en-US">
              <a:solidFill>
                <a:srgbClr val="FFFFFF"/>
              </a:solidFill>
            </a:endParaRPr>
          </a:p>
        </p:txBody>
      </p:sp>
      <p:graphicFrame>
        <p:nvGraphicFramePr>
          <p:cNvPr id="13" name="コンテンツ プレースホルダー 2">
            <a:extLst>
              <a:ext uri="{FF2B5EF4-FFF2-40B4-BE49-F238E27FC236}">
                <a16:creationId xmlns:a16="http://schemas.microsoft.com/office/drawing/2014/main" id="{04880513-9B65-4ACB-9D79-6F51FA11C6F6}"/>
              </a:ext>
            </a:extLst>
          </p:cNvPr>
          <p:cNvGraphicFramePr>
            <a:graphicFrameLocks noGrp="1"/>
          </p:cNvGraphicFramePr>
          <p:nvPr>
            <p:ph idx="1"/>
            <p:extLst>
              <p:ext uri="{D42A27DB-BD31-4B8C-83A1-F6EECF244321}">
                <p14:modId xmlns:p14="http://schemas.microsoft.com/office/powerpoint/2010/main" val="39917695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962558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754</Words>
  <Application>Microsoft Macintosh PowerPoint</Application>
  <PresentationFormat>ワイド画面</PresentationFormat>
  <Paragraphs>116</Paragraphs>
  <Slides>18</Slides>
  <Notes>18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Hiragino Kaku Gothic Std W8</vt:lpstr>
      <vt:lpstr>游ゴシック</vt:lpstr>
      <vt:lpstr>Arial</vt:lpstr>
      <vt:lpstr>Calibri</vt:lpstr>
      <vt:lpstr>Calibri Light</vt:lpstr>
      <vt:lpstr>Office テーマ</vt:lpstr>
      <vt:lpstr>ソフトウェア総合演習 チーム ｢SKYS｣ 中間レビュー</vt:lpstr>
      <vt:lpstr>｢SKYS｣ メンバーの紹介</vt:lpstr>
      <vt:lpstr>開発環境 言語 ツール</vt:lpstr>
      <vt:lpstr>進捗状況</vt:lpstr>
      <vt:lpstr>①  線分と線分の交点を求める</vt:lpstr>
      <vt:lpstr>②全ての 線分の交点を求める</vt:lpstr>
      <vt:lpstr>③2地点間の直線距離を求める</vt:lpstr>
      <vt:lpstr>実装したアルゴリズム④: 最短経路の探索</vt:lpstr>
      <vt:lpstr>⑤ 線分に新たな地点を接続</vt:lpstr>
      <vt:lpstr>⑥ 道路網に新たな地点を接続</vt:lpstr>
      <vt:lpstr>⑦幹線道路の探索</vt:lpstr>
      <vt:lpstr>クラス図</vt:lpstr>
      <vt:lpstr>テスト データ 生成器 (最小ケース, 最大ケース)</vt:lpstr>
      <vt:lpstr>テストケース(通常ケース, 特殊ケース)</vt:lpstr>
      <vt:lpstr>ビジュアライザ</vt:lpstr>
      <vt:lpstr>デモンストレーション</vt:lpstr>
      <vt:lpstr>各メンバーの役割と貢献度</vt:lpstr>
      <vt:lpstr>今後の計画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ソフトウェア総合演習 チーム ｢SKYS｣ 中間レビュー</dc:title>
  <dc:creator>木村魁人</dc:creator>
  <cp:lastModifiedBy>木村魁人</cp:lastModifiedBy>
  <cp:revision>3</cp:revision>
  <dcterms:created xsi:type="dcterms:W3CDTF">2019-06-17T07:40:06Z</dcterms:created>
  <dcterms:modified xsi:type="dcterms:W3CDTF">2019-06-17T13:07:47Z</dcterms:modified>
</cp:coreProperties>
</file>