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256" r:id="rId3"/>
    <p:sldId id="271" r:id="rId4"/>
    <p:sldId id="257" r:id="rId5"/>
    <p:sldId id="273" r:id="rId6"/>
    <p:sldId id="258" r:id="rId7"/>
    <p:sldId id="272" r:id="rId8"/>
    <p:sldId id="270" r:id="rId9"/>
    <p:sldId id="259" r:id="rId10"/>
    <p:sldId id="264" r:id="rId11"/>
    <p:sldId id="265" r:id="rId12"/>
    <p:sldId id="267" r:id="rId13"/>
    <p:sldId id="276" r:id="rId14"/>
    <p:sldId id="274" r:id="rId15"/>
    <p:sldId id="268" r:id="rId16"/>
    <p:sldId id="269" r:id="rId17"/>
    <p:sldId id="263" r:id="rId18"/>
    <p:sldId id="262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CACF-859A-F346-AB67-37C8CA5A1CF7}" type="datetimeFigureOut">
              <a:t>2019/7/29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DAB53-57C9-F042-B46F-86E258F4C58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7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DAB53-57C9-F042-B46F-86E258F4C584}" type="slidenum"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3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21A6-E16B-B641-AC0A-9F0ECF91F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847150-2DE4-F647-96BC-17832808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0F05E-E021-1D43-9044-6A18E7F3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147A6-9C7D-B443-9E03-D2DEEE5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CC502-6995-2944-9C5B-67BF57E1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393F2-2D89-3647-8709-5BA3AAA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54E6D4-4D4C-8E45-AE56-19B6528C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0F3D1-0639-FC43-8E29-5EF74350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0C71B-FFA3-3C43-AECA-2133C76D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3D2D5-B85D-D24E-8294-728A431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CD503-8D6D-D249-BA4D-892082B2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B7B25-6800-A24B-9376-A1FAEEDC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65E27-2821-0347-8960-C3872513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B0AA39-FFA1-D843-9BAD-3E134C1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D30BF-E1AE-3448-BCFD-09651D3A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59E5D-1E59-CE4A-8ADA-7B4978D8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F563B-9CF0-6949-829E-83BD2908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61696-BB3A-2345-9BE0-A9779FEB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10E4A-EB50-0640-8F22-11C1EA0A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F9846-DA67-F148-975E-6B70E8A4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CCE55-F8E3-E940-83CF-EB7C823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D8C5AB-755B-6A42-90B3-B05E413B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CF467-E45C-A249-89C9-5BE1E135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6DD3A-DD00-994B-AFE3-D1075EED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95C69-6FD9-724C-A9AF-23892A5C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1578F-57CC-644E-B489-B5BC825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6F9AD-6E76-7F41-87D9-22B687183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51385-54D8-F141-B335-AF7F56BB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BEB4-62DF-DC45-8605-35F12E1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47E5F-31AA-024B-84F6-9DC536C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59BB10-479F-8041-A68C-EEECA0E5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D05CE-1947-0F45-B1A0-AE364258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51056-AF91-6C49-B9AE-58180D30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944F6-70A2-A849-A082-BC22502B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19931B-840D-6948-9C5F-F24932B7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C640B9-B183-FD4C-87AE-F9C32C18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BFBC6C-BC69-4B44-8E12-B7F52F66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171172-998C-9441-B691-2F8FF24D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74B76-A6E2-E647-BD50-D2C5172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1718F-E887-0A48-94D2-DD83931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B07B1E-6EEF-1748-9306-10AAFCF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5D9F60-FF06-6D40-8C00-619F93D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2E804-10BE-274B-9797-58C96105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8EE7C1-F1E8-DA48-ABE6-A735CE4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363095-3F13-D54C-A6B4-5115E3D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3C30CF-2252-9B41-B547-FF54755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D9FAB-7C44-8744-97A4-05CAF4D0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9BC03-C891-3648-8EFE-6CECB32D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263EA-0896-914D-B31D-7E81CCC8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24682-09D4-E44B-A916-B00AAA29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6F2BB6-753C-9247-9BF4-06F36F0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757061-FBB2-614E-9796-7020359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30152-F90E-6A48-8506-FDCF019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A1C2BA-6EEC-FD4B-A6C3-511156CE6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D88675-3069-9E4B-A670-DD5321B8C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A8C11-08D5-4940-AD71-C7C04094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BF5D6-C52E-7F4F-B560-CE85A41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AC7E3-2736-9541-B09B-639C0E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9A984-C791-A54B-923D-E555B427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947D6D-DA99-264F-900E-8A788E5B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93944-2A9F-E34F-A395-8FC52040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7F2B6-0205-F542-93CF-49CF32201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7D640-AFD9-EE45-B280-A1D0739A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7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74A7A-E51D-6C44-875C-A1847948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こしかわへ</a:t>
            </a:r>
            <a:endParaRPr kumimoji="1" lang="en-US" altLang="ja-JP"/>
          </a:p>
          <a:p>
            <a:r>
              <a:rPr lang="ja-JP" altLang="en-US"/>
              <a:t>まとめのとこなにか足しといてけろ</a:t>
            </a:r>
            <a:endParaRPr lang="en-US" altLang="ja-JP"/>
          </a:p>
          <a:p>
            <a:r>
              <a:rPr kumimoji="1" lang="ja-JP" altLang="en-US"/>
              <a:t>テストデータ周りつけたしたかったら</a:t>
            </a:r>
            <a:r>
              <a:rPr lang="ja-JP" altLang="en-US"/>
              <a:t>つけたしといて</a:t>
            </a:r>
            <a:endParaRPr lang="en-US" altLang="ja-JP"/>
          </a:p>
          <a:p>
            <a:r>
              <a:rPr kumimoji="1" lang="ja-JP" altLang="en-US"/>
              <a:t>あと</a:t>
            </a:r>
            <a:r>
              <a:rPr kumimoji="1" lang="en-US" altLang="ja-JP"/>
              <a:t>,</a:t>
            </a:r>
            <a:r>
              <a:rPr kumimoji="1" lang="ja-JP" altLang="en-US"/>
              <a:t> </a:t>
            </a:r>
            <a:r>
              <a:rPr kumimoji="1" lang="en-US" altLang="ja-JP"/>
              <a:t>Keynote</a:t>
            </a:r>
            <a:r>
              <a:rPr kumimoji="1" lang="ja-JP" altLang="en-US"/>
              <a:t>で開いてもいいけど</a:t>
            </a:r>
            <a:r>
              <a:rPr kumimoji="1" lang="en-US" altLang="ja-JP"/>
              <a:t>pptx</a:t>
            </a:r>
            <a:r>
              <a:rPr kumimoji="1" lang="ja-JP" altLang="en-US"/>
              <a:t>で保存し直してね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746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976AD-FFAD-724C-ACF5-2CDB7811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Searching roots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A46DD-A98B-424C-B59F-66BF7B12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90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Using Recursive Function: searching(start, fin, vias, roots)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All contacted segments </a:t>
            </a:r>
            <a:r>
              <a:rPr kumimoji="1" lang="ja-JP" altLang="en-US"/>
              <a:t>➜</a:t>
            </a:r>
            <a:r>
              <a:rPr kumimoji="1" lang="en-US" altLang="ja-JP"/>
              <a:t> searching(contacted_seg, fin)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Forward and backward points </a:t>
            </a:r>
            <a:r>
              <a:rPr lang="ja-JP" altLang="en-US"/>
              <a:t>➜</a:t>
            </a:r>
            <a:r>
              <a:rPr lang="en-US" altLang="ja-JP"/>
              <a:t> searching(contacted_point, fin)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if start is fin      </a:t>
            </a:r>
            <a:r>
              <a:rPr kumimoji="1" lang="ja-JP" altLang="en-US"/>
              <a:t>➜</a:t>
            </a:r>
            <a:r>
              <a:rPr kumimoji="1" lang="en-US" altLang="ja-JP"/>
              <a:t> Go 4</a:t>
            </a:r>
            <a:r>
              <a:rPr kumimoji="1" lang="ja-JP" altLang="en-US"/>
              <a:t>                 </a:t>
            </a:r>
            <a:r>
              <a:rPr kumimoji="1" lang="en-US" altLang="ja-JP"/>
              <a:t>elif start in vias </a:t>
            </a:r>
            <a:r>
              <a:rPr kumimoji="1" lang="ja-JP" altLang="en-US"/>
              <a:t>➜</a:t>
            </a:r>
            <a:r>
              <a:rPr kumimoji="1" lang="en-US" altLang="ja-JP"/>
              <a:t> Fin </a:t>
            </a:r>
            <a:r>
              <a:rPr kumimoji="1" lang="ja-JP" altLang="en-US"/>
              <a:t>           </a:t>
            </a:r>
            <a:r>
              <a:rPr kumimoji="1" lang="en-US" altLang="ja-JP"/>
              <a:t>else                   </a:t>
            </a:r>
            <a:r>
              <a:rPr kumimoji="1" lang="ja-JP" altLang="en-US"/>
              <a:t>➜</a:t>
            </a:r>
            <a:r>
              <a:rPr kumimoji="1" lang="en-US" altLang="ja-JP"/>
              <a:t> Back 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Append roots(sorted) and stop recursive</a:t>
            </a:r>
            <a:endParaRPr kumimoji="1" lang="ja-JP" altLang="en-US"/>
          </a:p>
        </p:txBody>
      </p:sp>
      <p:grpSp>
        <p:nvGrpSpPr>
          <p:cNvPr id="5" name="グループ化 10">
            <a:extLst>
              <a:ext uri="{FF2B5EF4-FFF2-40B4-BE49-F238E27FC236}">
                <a16:creationId xmlns:a16="http://schemas.microsoft.com/office/drawing/2014/main" id="{3EC185AC-F1ED-F241-982B-E95F285AE4BF}"/>
              </a:ext>
            </a:extLst>
          </p:cNvPr>
          <p:cNvGrpSpPr/>
          <p:nvPr/>
        </p:nvGrpSpPr>
        <p:grpSpPr>
          <a:xfrm>
            <a:off x="7145662" y="2633768"/>
            <a:ext cx="4050976" cy="2809384"/>
            <a:chOff x="0" y="0"/>
            <a:chExt cx="4050974" cy="2809383"/>
          </a:xfrm>
        </p:grpSpPr>
        <p:grpSp>
          <p:nvGrpSpPr>
            <p:cNvPr id="6" name="円/楕円 3">
              <a:extLst>
                <a:ext uri="{FF2B5EF4-FFF2-40B4-BE49-F238E27FC236}">
                  <a16:creationId xmlns:a16="http://schemas.microsoft.com/office/drawing/2014/main" id="{89D70565-826C-FB44-B037-1D5A88038E1B}"/>
                </a:ext>
              </a:extLst>
            </p:cNvPr>
            <p:cNvGrpSpPr/>
            <p:nvPr/>
          </p:nvGrpSpPr>
          <p:grpSpPr>
            <a:xfrm>
              <a:off x="0" y="1724462"/>
              <a:ext cx="693685" cy="693683"/>
              <a:chOff x="0" y="0"/>
              <a:chExt cx="693684" cy="693682"/>
            </a:xfrm>
          </p:grpSpPr>
          <p:sp>
            <p:nvSpPr>
              <p:cNvPr id="28" name="円形">
                <a:extLst>
                  <a:ext uri="{FF2B5EF4-FFF2-40B4-BE49-F238E27FC236}">
                    <a16:creationId xmlns:a16="http://schemas.microsoft.com/office/drawing/2014/main" id="{160EBA9B-2B8C-E74E-AE1F-453F7A438140}"/>
                  </a:ext>
                </a:extLst>
              </p:cNvPr>
              <p:cNvSpPr/>
              <p:nvPr/>
            </p:nvSpPr>
            <p:spPr>
              <a:xfrm>
                <a:off x="-1" y="-1"/>
                <a:ext cx="693686" cy="69368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始点">
                <a:extLst>
                  <a:ext uri="{FF2B5EF4-FFF2-40B4-BE49-F238E27FC236}">
                    <a16:creationId xmlns:a16="http://schemas.microsoft.com/office/drawing/2014/main" id="{43A0BD95-D4C1-D045-8C17-0FE7BD2A7FA2}"/>
                  </a:ext>
                </a:extLst>
              </p:cNvPr>
              <p:cNvSpPr txBox="1"/>
              <p:nvPr/>
            </p:nvSpPr>
            <p:spPr>
              <a:xfrm>
                <a:off x="101587" y="15371"/>
                <a:ext cx="490509" cy="662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7" name="正方形/長方形 4">
              <a:extLst>
                <a:ext uri="{FF2B5EF4-FFF2-40B4-BE49-F238E27FC236}">
                  <a16:creationId xmlns:a16="http://schemas.microsoft.com/office/drawing/2014/main" id="{9B291C31-4659-DF48-B4ED-412C07E6CDAA}"/>
                </a:ext>
              </a:extLst>
            </p:cNvPr>
            <p:cNvGrpSpPr/>
            <p:nvPr/>
          </p:nvGrpSpPr>
          <p:grpSpPr>
            <a:xfrm>
              <a:off x="1300134" y="1198671"/>
              <a:ext cx="977464" cy="578071"/>
              <a:chOff x="0" y="0"/>
              <a:chExt cx="977463" cy="578069"/>
            </a:xfrm>
          </p:grpSpPr>
          <p:sp>
            <p:nvSpPr>
              <p:cNvPr id="26" name="四角形">
                <a:extLst>
                  <a:ext uri="{FF2B5EF4-FFF2-40B4-BE49-F238E27FC236}">
                    <a16:creationId xmlns:a16="http://schemas.microsoft.com/office/drawing/2014/main" id="{DFC9C7F1-C893-3244-8BAF-EA3849E80B59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接線">
                <a:extLst>
                  <a:ext uri="{FF2B5EF4-FFF2-40B4-BE49-F238E27FC236}">
                    <a16:creationId xmlns:a16="http://schemas.microsoft.com/office/drawing/2014/main" id="{414548F7-BA77-7B4D-8671-E1E87EFAD855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8" name="正方形/長方形 6">
              <a:extLst>
                <a:ext uri="{FF2B5EF4-FFF2-40B4-BE49-F238E27FC236}">
                  <a16:creationId xmlns:a16="http://schemas.microsoft.com/office/drawing/2014/main" id="{AACBC320-B13F-3F4B-9F75-0F3A15095D24}"/>
                </a:ext>
              </a:extLst>
            </p:cNvPr>
            <p:cNvGrpSpPr/>
            <p:nvPr/>
          </p:nvGrpSpPr>
          <p:grpSpPr>
            <a:xfrm>
              <a:off x="1300134" y="2231313"/>
              <a:ext cx="977464" cy="578071"/>
              <a:chOff x="0" y="0"/>
              <a:chExt cx="977463" cy="578069"/>
            </a:xfrm>
          </p:grpSpPr>
          <p:sp>
            <p:nvSpPr>
              <p:cNvPr id="24" name="四角形">
                <a:extLst>
                  <a:ext uri="{FF2B5EF4-FFF2-40B4-BE49-F238E27FC236}">
                    <a16:creationId xmlns:a16="http://schemas.microsoft.com/office/drawing/2014/main" id="{A113A701-E8D9-E346-B8E4-4DB0D67C6868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接線">
                <a:extLst>
                  <a:ext uri="{FF2B5EF4-FFF2-40B4-BE49-F238E27FC236}">
                    <a16:creationId xmlns:a16="http://schemas.microsoft.com/office/drawing/2014/main" id="{BD64E959-5257-5144-8124-0EF3086422FA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9" name="円/楕円 7">
              <a:extLst>
                <a:ext uri="{FF2B5EF4-FFF2-40B4-BE49-F238E27FC236}">
                  <a16:creationId xmlns:a16="http://schemas.microsoft.com/office/drawing/2014/main" id="{04A153A7-0A6A-954A-AB95-78CD9BAF985A}"/>
                </a:ext>
              </a:extLst>
            </p:cNvPr>
            <p:cNvGrpSpPr/>
            <p:nvPr/>
          </p:nvGrpSpPr>
          <p:grpSpPr>
            <a:xfrm>
              <a:off x="3041705" y="141585"/>
              <a:ext cx="788277" cy="674255"/>
              <a:chOff x="0" y="0"/>
              <a:chExt cx="788276" cy="674253"/>
            </a:xfrm>
          </p:grpSpPr>
          <p:sp>
            <p:nvSpPr>
              <p:cNvPr id="22" name="楕円">
                <a:extLst>
                  <a:ext uri="{FF2B5EF4-FFF2-40B4-BE49-F238E27FC236}">
                    <a16:creationId xmlns:a16="http://schemas.microsoft.com/office/drawing/2014/main" id="{8B362037-E900-9C43-985E-AFA00F7C2939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終点">
                <a:extLst>
                  <a:ext uri="{FF2B5EF4-FFF2-40B4-BE49-F238E27FC236}">
                    <a16:creationId xmlns:a16="http://schemas.microsoft.com/office/drawing/2014/main" id="{F397F2C2-2D1F-9A4F-A07D-75F8D9E4E633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0" name="円/楕円 8">
              <a:extLst>
                <a:ext uri="{FF2B5EF4-FFF2-40B4-BE49-F238E27FC236}">
                  <a16:creationId xmlns:a16="http://schemas.microsoft.com/office/drawing/2014/main" id="{F6AB99B6-4792-C846-B8C7-D5F381BC595D}"/>
                </a:ext>
              </a:extLst>
            </p:cNvPr>
            <p:cNvGrpSpPr/>
            <p:nvPr/>
          </p:nvGrpSpPr>
          <p:grpSpPr>
            <a:xfrm>
              <a:off x="3041705" y="1102488"/>
              <a:ext cx="788277" cy="674255"/>
              <a:chOff x="0" y="0"/>
              <a:chExt cx="788276" cy="674253"/>
            </a:xfrm>
          </p:grpSpPr>
          <p:sp>
            <p:nvSpPr>
              <p:cNvPr id="20" name="楕円">
                <a:extLst>
                  <a:ext uri="{FF2B5EF4-FFF2-40B4-BE49-F238E27FC236}">
                    <a16:creationId xmlns:a16="http://schemas.microsoft.com/office/drawing/2014/main" id="{B60D50AD-7927-674E-AB6F-6C8F5F3F0A01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接点">
                <a:extLst>
                  <a:ext uri="{FF2B5EF4-FFF2-40B4-BE49-F238E27FC236}">
                    <a16:creationId xmlns:a16="http://schemas.microsoft.com/office/drawing/2014/main" id="{68E80304-DAE5-0E49-8DE4-8D16991C4F64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1" name="円/楕円 9">
              <a:extLst>
                <a:ext uri="{FF2B5EF4-FFF2-40B4-BE49-F238E27FC236}">
                  <a16:creationId xmlns:a16="http://schemas.microsoft.com/office/drawing/2014/main" id="{F764622A-5AE7-3B4D-A329-35CBACBCB3F9}"/>
                </a:ext>
              </a:extLst>
            </p:cNvPr>
            <p:cNvGrpSpPr/>
            <p:nvPr/>
          </p:nvGrpSpPr>
          <p:grpSpPr>
            <a:xfrm>
              <a:off x="3041705" y="2135128"/>
              <a:ext cx="788277" cy="674255"/>
              <a:chOff x="0" y="0"/>
              <a:chExt cx="788276" cy="674253"/>
            </a:xfrm>
          </p:grpSpPr>
          <p:sp>
            <p:nvSpPr>
              <p:cNvPr id="18" name="楕円">
                <a:extLst>
                  <a:ext uri="{FF2B5EF4-FFF2-40B4-BE49-F238E27FC236}">
                    <a16:creationId xmlns:a16="http://schemas.microsoft.com/office/drawing/2014/main" id="{3482C0C8-9ED8-8449-A756-B0EC59AAC8E0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接点">
                <a:extLst>
                  <a:ext uri="{FF2B5EF4-FFF2-40B4-BE49-F238E27FC236}">
                    <a16:creationId xmlns:a16="http://schemas.microsoft.com/office/drawing/2014/main" id="{E1914D51-0A0D-3943-AEC7-0E29C1574250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2" name="直線矢印コネクタ 11">
              <a:extLst>
                <a:ext uri="{FF2B5EF4-FFF2-40B4-BE49-F238E27FC236}">
                  <a16:creationId xmlns:a16="http://schemas.microsoft.com/office/drawing/2014/main" id="{ED2022DD-7DD8-C643-8116-B443841FC45D}"/>
                </a:ext>
              </a:extLst>
            </p:cNvPr>
            <p:cNvSpPr/>
            <p:nvPr/>
          </p:nvSpPr>
          <p:spPr>
            <a:xfrm flipV="1">
              <a:off x="693683" y="1487706"/>
              <a:ext cx="606453" cy="493454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直線矢印コネクタ 14">
              <a:extLst>
                <a:ext uri="{FF2B5EF4-FFF2-40B4-BE49-F238E27FC236}">
                  <a16:creationId xmlns:a16="http://schemas.microsoft.com/office/drawing/2014/main" id="{CDAD62E3-8DB0-D74E-9E17-C74F338E1530}"/>
                </a:ext>
              </a:extLst>
            </p:cNvPr>
            <p:cNvSpPr/>
            <p:nvPr/>
          </p:nvSpPr>
          <p:spPr>
            <a:xfrm>
              <a:off x="693682" y="1996945"/>
              <a:ext cx="606454" cy="52340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直線矢印コネクタ 15">
              <a:extLst>
                <a:ext uri="{FF2B5EF4-FFF2-40B4-BE49-F238E27FC236}">
                  <a16:creationId xmlns:a16="http://schemas.microsoft.com/office/drawing/2014/main" id="{5420FD92-5799-E040-AFE5-E5512EBC6AE9}"/>
                </a:ext>
              </a:extLst>
            </p:cNvPr>
            <p:cNvSpPr/>
            <p:nvPr/>
          </p:nvSpPr>
          <p:spPr>
            <a:xfrm flipV="1">
              <a:off x="2277597" y="1439615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直線矢印コネクタ 16">
              <a:extLst>
                <a:ext uri="{FF2B5EF4-FFF2-40B4-BE49-F238E27FC236}">
                  <a16:creationId xmlns:a16="http://schemas.microsoft.com/office/drawing/2014/main" id="{DCBF9F42-96E4-1348-BF3D-52647E517BEB}"/>
                </a:ext>
              </a:extLst>
            </p:cNvPr>
            <p:cNvSpPr/>
            <p:nvPr/>
          </p:nvSpPr>
          <p:spPr>
            <a:xfrm flipV="1">
              <a:off x="2277598" y="478711"/>
              <a:ext cx="764108" cy="100899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直線矢印コネクタ 26">
              <a:extLst>
                <a:ext uri="{FF2B5EF4-FFF2-40B4-BE49-F238E27FC236}">
                  <a16:creationId xmlns:a16="http://schemas.microsoft.com/office/drawing/2014/main" id="{76DA3FDA-A83E-5D4B-8A5B-24678E359A6B}"/>
                </a:ext>
              </a:extLst>
            </p:cNvPr>
            <p:cNvSpPr/>
            <p:nvPr/>
          </p:nvSpPr>
          <p:spPr>
            <a:xfrm flipV="1">
              <a:off x="2277597" y="2472256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" name="インク 36" descr="インク 36">
              <a:extLst>
                <a:ext uri="{FF2B5EF4-FFF2-40B4-BE49-F238E27FC236}">
                  <a16:creationId xmlns:a16="http://schemas.microsoft.com/office/drawing/2014/main" id="{A160094D-EF78-5D48-B10A-20DC76B4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4" y="0"/>
              <a:ext cx="1182961" cy="976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065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04897-4049-794E-B114-C4376DE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Improvement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DC560-FF1A-DD45-8697-680F5C7A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r>
              <a:rPr lang="en-US" altLang="ja-JP"/>
              <a:t>Recursive function has distance information(start </a:t>
            </a:r>
            <a:r>
              <a:rPr lang="ja-JP" altLang="en-US"/>
              <a:t>➜</a:t>
            </a:r>
            <a:r>
              <a:rPr lang="en-US" altLang="ja-JP"/>
              <a:t> now position), so if the distance is bigger than roots[K].distance, stop the recursive. </a:t>
            </a:r>
            <a:r>
              <a:rPr lang="ja-JP" altLang="en-US"/>
              <a:t>➜</a:t>
            </a:r>
            <a:r>
              <a:rPr lang="en-US" altLang="ja-JP"/>
              <a:t> Waste recursive has been minimized.</a:t>
            </a:r>
          </a:p>
          <a:p>
            <a:r>
              <a:rPr lang="en-US" altLang="ja-JP"/>
              <a:t>High priority segments and points is going ahead.</a:t>
            </a:r>
          </a:p>
          <a:p>
            <a:r>
              <a:rPr lang="en-US" altLang="ja-JP"/>
              <a:t>If goal points have no contacted segments, Do not run recursive func.</a:t>
            </a:r>
          </a:p>
        </p:txBody>
      </p:sp>
    </p:spTree>
    <p:extLst>
      <p:ext uri="{BB962C8B-B14F-4D97-AF65-F5344CB8AC3E}">
        <p14:creationId xmlns:p14="http://schemas.microsoft.com/office/powerpoint/2010/main" val="61285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9E72-EDB4-8A47-86D4-F6B3CDA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Adding new point to network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6769D-A636-6E40-BB09-39C2459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/>
              <a:t>for segment in segments: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straight line which cross segment with 90 degree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intersection of the straight line and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if the intersection is not on segment, update intersetion to closer point between start point and end point of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append the intersection to intersrctions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Find the point which has the minimum distance in intersections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Add the intersection and segment to the network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4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1DCE7-2275-B744-AA7F-69A574B2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Algorithms: Detection of highways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E5795-B934-634D-9643-EF983029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15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3CCC-D57A-2241-B4AB-186634CC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Order of each algorithm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DE4CB62-8700-3046-97A9-529456DED4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978351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DE4CB62-8700-3046-97A9-529456DED4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978351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100000" r="-48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200000" r="-48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300000" r="-483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500000" r="-483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343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9DE30-B94F-BC42-ABDA-AA824435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Visualization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41E0B2-2CB8-454A-99CA-41B53CC01626}"/>
              </a:ext>
            </a:extLst>
          </p:cNvPr>
          <p:cNvSpPr txBox="1"/>
          <p:nvPr/>
        </p:nvSpPr>
        <p:spPr>
          <a:xfrm>
            <a:off x="6230217" y="2691588"/>
            <a:ext cx="4561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Used Matplotlib for visualizing!</a:t>
            </a:r>
          </a:p>
          <a:p>
            <a:r>
              <a:rPr lang="en-US" altLang="ja-JP" sz="2400"/>
              <a:t>Plot: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Segments(Blue 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Points(Red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Intersetcions(Pink points)</a:t>
            </a:r>
            <a:endParaRPr kumimoji="1" lang="ja-JP" altLang="en-US" sz="2400"/>
          </a:p>
        </p:txBody>
      </p:sp>
      <p:pic>
        <p:nvPicPr>
          <p:cNvPr id="9" name="コンテンツ プレースホルダー 8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8264193-0144-5F43-B14D-0ADA121A5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</p:spPr>
      </p:pic>
    </p:spTree>
    <p:extLst>
      <p:ext uri="{BB962C8B-B14F-4D97-AF65-F5344CB8AC3E}">
        <p14:creationId xmlns:p14="http://schemas.microsoft.com/office/powerpoint/2010/main" val="29323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76993-FED4-164D-AA5C-EC17E79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Testdata generator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067C5-CA75-754B-9259-7B81259E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We made testdata Generator for max input and minimun input.</a:t>
            </a:r>
          </a:p>
          <a:p>
            <a:r>
              <a:rPr lang="en-US" altLang="ja-JP"/>
              <a:t>We created other testdatas(for normal and special cases) by hand.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6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EDAAD-51D2-B54F-B379-F758A2C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Contribution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C4C2A21-9694-5543-8BDE-C2FBCFB5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4"/>
          </a:xfrm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23E88CF0-5678-6848-BA83-CC6C234F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4" y="5241739"/>
            <a:ext cx="9956800" cy="14605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81C3A-1181-8C49-AC21-483D3D6CF977}"/>
              </a:ext>
            </a:extLst>
          </p:cNvPr>
          <p:cNvSpPr txBox="1"/>
          <p:nvPr/>
        </p:nvSpPr>
        <p:spPr>
          <a:xfrm>
            <a:off x="7124996" y="2583655"/>
            <a:ext cx="3563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Sora Koshikawa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73 lines per 46hours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LOC is 1.58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/>
          </a:p>
          <a:p>
            <a:r>
              <a:rPr kumimoji="1" lang="en-US" altLang="ja-JP" b="1"/>
              <a:t>Kaito Kimura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1544 lines per 60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LOC is 25.73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9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42460-3C29-014C-A0A9-B5A1BB58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32756-7891-1342-97C6-4DDCAA9E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We thohght and impremented algorithm(Recursive) by self.</a:t>
            </a:r>
          </a:p>
          <a:p>
            <a:pPr lvl="1"/>
            <a:r>
              <a:rPr lang="en-US" altLang="ja-JP"/>
              <a:t>Difficult, but it would be a good experience</a:t>
            </a:r>
          </a:p>
          <a:p>
            <a:pPr lvl="1"/>
            <a:r>
              <a:rPr kumimoji="1" lang="en-US" altLang="ja-JP"/>
              <a:t>We could design the system well </a:t>
            </a:r>
            <a:r>
              <a:rPr kumimoji="1" lang="ja-JP" altLang="en-US"/>
              <a:t>➜</a:t>
            </a:r>
            <a:r>
              <a:rPr kumimoji="1" lang="en-US" altLang="ja-JP"/>
              <a:t> Imprement system efficiently</a:t>
            </a:r>
          </a:p>
          <a:p>
            <a:pPr lvl="1"/>
            <a:r>
              <a:rPr kumimoji="1" lang="en-US" altLang="ja-JP"/>
              <a:t>Algorithm efficiency was so bad that the system could not treat the big size input(ex10, ex11)</a:t>
            </a:r>
            <a:endParaRPr lang="en-US" altLang="ja-JP"/>
          </a:p>
          <a:p>
            <a:r>
              <a:rPr lang="en-US" altLang="ja-JP"/>
              <a:t>We should have think deeply about what algorithm we use</a:t>
            </a:r>
          </a:p>
          <a:p>
            <a:r>
              <a:rPr kumimoji="1" lang="ja-JP" altLang="en-US"/>
              <a:t>こしかわ流総括も書いといて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52106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F9ED4-98C3-B04F-9FB6-16417D54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4"/>
            <a:ext cx="10515600" cy="58150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4400" b="1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09363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B43B-7957-9847-A975-029EC8BA7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Final Presentation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4710F-DC2F-9A46-BC29-95D9C10DB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6000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E0DDB-F23B-7643-89CB-C024CD60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Team: SKYS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761F7D-E0A4-C247-BC07-2FDABB03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Members</a:t>
            </a:r>
          </a:p>
          <a:p>
            <a:r>
              <a:rPr lang="en-US" altLang="ja-JP"/>
              <a:t>Sora Koshikawa(s1250133)</a:t>
            </a:r>
          </a:p>
          <a:p>
            <a:r>
              <a:rPr kumimoji="1" lang="en-US" altLang="ja-JP"/>
              <a:t>Kaito Kimura(s1250131)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BEFC5-2A6E-D844-B4D2-C6AE9B8B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Development Environment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6F5FE-FA1D-0E42-BA7B-7CA19368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Language: Python3</a:t>
            </a:r>
          </a:p>
          <a:p>
            <a:r>
              <a:rPr lang="en-US" altLang="ja-JP"/>
              <a:t>Editor, IDE: All members used Atom IDE for developing</a:t>
            </a:r>
          </a:p>
          <a:p>
            <a:r>
              <a:rPr lang="en-US" altLang="ja-JP"/>
              <a:t>Management: Github, Git</a:t>
            </a:r>
          </a:p>
          <a:p>
            <a:r>
              <a:rPr kumimoji="1" lang="en-US" altLang="ja-JP"/>
              <a:t>Librarys: matplotlib(for visualizing), venv(for using virtual environment)</a:t>
            </a:r>
          </a:p>
          <a:p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Why we chose Python?</a:t>
            </a:r>
          </a:p>
          <a:p>
            <a:r>
              <a:rPr kumimoji="1" lang="en-US" altLang="ja-JP"/>
              <a:t>There are few restrictioins</a:t>
            </a:r>
            <a:r>
              <a:rPr lang="en-US" altLang="ja-JP"/>
              <a:t> </a:t>
            </a:r>
            <a:r>
              <a:rPr lang="ja-JP" altLang="en-US"/>
              <a:t>➜</a:t>
            </a:r>
            <a:r>
              <a:rPr lang="en-US" altLang="ja-JP"/>
              <a:t>Focus on imprelemt algorithms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87440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21801-31A3-B042-89C9-475F0D4C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Project abstract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AB633E-0A70-BD48-AEEB-0B8E6CC2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en-US" altLang="ja-JP"/>
              <a:t>The system constructs “roots network” and searchs root any point to any point or adds some points to network efficiently.</a:t>
            </a:r>
            <a:endParaRPr kumimoji="1" lang="en-US" altLang="ja-JP"/>
          </a:p>
          <a:p>
            <a:r>
              <a:rPr lang="en-US" altLang="ja-JP"/>
              <a:t>Main algorithm is recursive function. </a:t>
            </a:r>
          </a:p>
          <a:p>
            <a:r>
              <a:rPr lang="en-US" altLang="ja-JP"/>
              <a:t>Improvement of the final phase is introduced in each algorithms part.</a:t>
            </a:r>
          </a:p>
        </p:txBody>
      </p:sp>
    </p:spTree>
    <p:extLst>
      <p:ext uri="{BB962C8B-B14F-4D97-AF65-F5344CB8AC3E}">
        <p14:creationId xmlns:p14="http://schemas.microsoft.com/office/powerpoint/2010/main" val="75762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1730B-412D-1F46-ACE9-B15BD50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Diagrams 1(abstract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6E85C05-088C-2A49-9E18-A2BB62BC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0EACD8B-C3DA-CA4B-AC9A-BCBCA6F0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3B00CE0-5F3B-274F-AB74-111DC0AB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9"/>
            <a:ext cx="5219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9508-2BBC-A841-ADEE-E000455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Diagram2(abstract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E6572E4-2FEC-0848-956C-C7968A6B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411"/>
            <a:ext cx="10177463" cy="4952085"/>
          </a:xfrm>
        </p:spPr>
      </p:pic>
    </p:spTree>
    <p:extLst>
      <p:ext uri="{BB962C8B-B14F-4D97-AF65-F5344CB8AC3E}">
        <p14:creationId xmlns:p14="http://schemas.microsoft.com/office/powerpoint/2010/main" val="388645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334F-6F99-7B48-A02F-7E503EF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Demonstration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5F2EB-2275-7C46-8000-DCD3C2A5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映像貼る</a:t>
            </a:r>
            <a:endParaRPr lang="en-US" altLang="ja-JP"/>
          </a:p>
          <a:p>
            <a:r>
              <a:rPr kumimoji="1" lang="ja-JP" altLang="en-US"/>
              <a:t>どこで挟むかは考えておく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18855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7DBE9-9343-B644-AD34-612E17C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Searching all in</a:t>
            </a:r>
            <a:r>
              <a:rPr lang="en-US" altLang="ja-JP"/>
              <a:t>tersections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AF24B-2D53-A948-AEA0-7AF7F02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Find the intersection of 2 segments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Remove intersection if the point is end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Append intersection to intersections list(sorted) and sort</a:t>
            </a:r>
          </a:p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Improve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Using binary search for sort intersections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Change to Quicksort</a:t>
            </a:r>
          </a:p>
        </p:txBody>
      </p:sp>
    </p:spTree>
    <p:extLst>
      <p:ext uri="{BB962C8B-B14F-4D97-AF65-F5344CB8AC3E}">
        <p14:creationId xmlns:p14="http://schemas.microsoft.com/office/powerpoint/2010/main" val="47469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597</Words>
  <Application>Microsoft Macintosh PowerPoint</Application>
  <PresentationFormat>ワイド画面</PresentationFormat>
  <Paragraphs>105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Final Presentation</vt:lpstr>
      <vt:lpstr>Team: SKYS</vt:lpstr>
      <vt:lpstr>Development Environment</vt:lpstr>
      <vt:lpstr>Project abstract</vt:lpstr>
      <vt:lpstr>Class Diagrams 1(abstract of source code)</vt:lpstr>
      <vt:lpstr>Class Diagram2(abstract of source code)</vt:lpstr>
      <vt:lpstr>Demonstration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Order of each algorithm</vt:lpstr>
      <vt:lpstr>Visualization</vt:lpstr>
      <vt:lpstr>Testdata generator</vt:lpstr>
      <vt:lpstr>Contribution</vt:lpstr>
      <vt:lpstr>Summary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</dc:title>
  <dc:creator>木村魁人</dc:creator>
  <cp:lastModifiedBy>木村魁人</cp:lastModifiedBy>
  <cp:revision>67</cp:revision>
  <dcterms:created xsi:type="dcterms:W3CDTF">2019-07-24T01:50:22Z</dcterms:created>
  <dcterms:modified xsi:type="dcterms:W3CDTF">2019-07-29T10:32:40Z</dcterms:modified>
</cp:coreProperties>
</file>