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3" r:id="rId7"/>
    <p:sldId id="266" r:id="rId8"/>
    <p:sldId id="272" r:id="rId9"/>
    <p:sldId id="267" r:id="rId10"/>
    <p:sldId id="270" r:id="rId11"/>
    <p:sldId id="268" r:id="rId12"/>
    <p:sldId id="261" r:id="rId13"/>
    <p:sldId id="262" r:id="rId14"/>
    <p:sldId id="269" r:id="rId15"/>
    <p:sldId id="271"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86"/>
    <p:restoredTop sz="94699"/>
  </p:normalViewPr>
  <p:slideViewPr>
    <p:cSldViewPr snapToGrid="0" snapToObjects="1">
      <p:cViewPr varScale="1">
        <p:scale>
          <a:sx n="108" d="100"/>
          <a:sy n="108" d="100"/>
        </p:scale>
        <p:origin x="24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4:57.817"/>
    </inkml:context>
    <inkml:brush xml:id="br0">
      <inkml:brushProperty name="width" value="0.05" units="cm"/>
      <inkml:brushProperty name="height" value="0.05" units="cm"/>
      <inkml:brushProperty name="color" value="#E71224"/>
    </inkml:brush>
  </inkml:definitions>
  <inkml:trace contextRef="#ctx0" brushRef="#br0">1218 2663 24575,'-36'0'0,"2"-19"0,-21 8 0,13-15 0,-3 8 0,-1 4 0,-12-20 0,-5-7 0,-16-2 0,13-11 0,-6 6 0,18 0 0,-9-14 0,19 17 0,-6 1 0,5-6 0,7 21 0,2-18 0,-2 13 0,14 4 0,-8-7 0,9 8 0,-1-8 0,5 1 0,-2 7 0,3-6 0,0 6 0,1-8 0,1-9 0,3 7 0,-3-7 0,9 10 0,2-1 0,5 0 0,0 1 0,0-20 0,0 14 0,0-13 0,5 18 0,2 0 0,12-8 0,11-6 0,-1 3 0,5-1 0,-2 10 0,-7 9 0,0 0 0,-6 10 0,33-45 0,-16 31 0,24-38 0,-25 46 0,-12-2 0,12 4 0,-13 3 0,0 4 0,-3 3 0,23-13 0,-15 8 0,20-14 0,-19 16 0,-6-2 0,28-11 0,4-3 0,-7 0 0,5-2 0,1 1 0,-7 8 0,-7 7 0,6-1 0,4-8 0,-1 5 0,-9-6 0,3 11 0,-26 8 0,12-1 0,-13 2 0,4 3 0,3-8 0,-6 11 0,18-13 0,-23 14 0,15-8 0,-4 4 0,0 0 0,12-5 0,-12 10 0,12-10 0,-4 10 0,6-5 0,1 6 0,-1 0 0,10-6 0,-7 5 0,31-6 0,-27 7 0,18 0 0,-24 0 0,-1 0 0,1 0 0,0 0 0,-1 0 0,1 6 0,-1 0 0,1 7 0,-1 4 0,1 2 0,-8 3 0,5 2 0,-5-2 0,1 1 0,4 0 0,-2 8 0,4-5 0,6 14 0,-6-14 0,-4 5 0,5 0 0,-15-8 0,8 6 0,-8-1 0,-1-6 0,1 5 0,-6 0 0,6 3 0,-3 6 0,10 17 0,-5-19 0,0 17 0,-3-22 0,-6 16 0,3-6 0,-5 7 0,0-1 0,0 3 0,1 9 0,0 0 0,-6-1 0,5 1 0,-12 9 0,6-6 0,-7-3 0,6-3 0,-4-6 0,4 9 0,-6-1 0,0-9 0,0-2 0,0-9 0,0 0 0,0 0 0,0-7 0,0 3 0,0-11 0,0 3 0,-5-4 0,4-5 0,-8 4 0,-3 3 0,1-5 0,-10 10 0,11-13 0,-29 19 0,18-14 0,-20 13 0,21-16 0,-1 0 0,1 3 0,5-9 0,-11 6 0,2-6 0,-5 1 0,-6 7 0,12-7 0,-4 6 0,6-11 0,1 3 0,-16-2 0,12 3 0,-12 2 0,8-6 0,12 2 0,-11-8 0,18 4 0,-18-4 0,10 0 0,-10 5 0,6-4 0,6 3 0,-20-4 0,16 5 0,-18-4 0,7 8 0,8-8 0,-15 9 0,14-9 0,-12 10 0,13-5 0,0 1 0,3 2 0,4-4 0,-13 6 0,5 0 0,-4 0 0,6-6 0,1 4 0,-1-3 0,-14 6 0,16-3 0,-23 4 0,25-4 0,-10 2 0,-1 0 0,-1 0 0,-1 5 0,3-4 0,6 3 0,6-6 0,2-4 0,5 3 0,0-8 0,0 4 0,0 0 0,0-3 0,-9 7 0,6-7 0,-6 3 0,9-4 0,-1 0 0,1 0 0,1 0 0,-1 0 0,1 0 0,-2 0 0,1 0 0,0 0 0,0 0 0,0 0 0,1 0 0,0 0 0,-6 0 0,4 0 0,-5 0 0,6 0 0,0 0 0,-1 0 0,2 0 0,-7 0 0,5 4 0,-10 2 0,9-2 0,-9 1 0,13-2 0,-7-2 0,8 3 0,-3 0 0,0-3 0,1 2 0,0-3 0,-1 0 0,1 0 0,-1 0 0,0 0 0,-1 0 0,1 0 0,0 0 0,-1 0 0,1 0 0,-6 0 0,5 0 0,-10 0 0,4-4 0,0-1 0,-4-5 0,3 0 0,-11-6 0,5 4 0,-6-9 0,0 3 0,6-3 0,-13-2 0,13 2 0,-15-11 0,14 9 0,-14-8 0,14 3 0,-13 2 0,11-8 0,-5 2 0,0 1 0,4-4 0,-12 1 0,4-6 0,1 7 0,-7-7 0,10 15 0,-12-15 0,5 14 0,3-12 0,-1 12 0,1-12 0,2 6 0,1 0 0,-1-6 0,13 8 0,-12-9 0,17 2 0,-4 1 0,7 6 0,-2-14 0,7 13 0,0-15 0,6 9 0,0-8 0,0-14 0,0-1 0,0 2 0,0 3 0,8-16 0,19-19 0,0 3 0,12 12 0,-18 29 0,0 17 0,-8 1 0,0 13 0,12-14 0,2 2 0,6-2 0,4-2 0,-8 13 0,8-6 0,12-11 0,3-3 0,1 0 0,-4 3 0,-13 16 0,-6 2 0,-3 6 0,-6 1 0,-6 4 0,4-3 0,3 2 0,0-3 0,6-1 0,-13 1 0,4 5 0,3-10 0,16 6 0,10-13 0,-7 8 0,-5 3 0,1 0 0,-13 10 0,20-11 0,-15 11 0,16-11 0,-6 10 0,15-10 0,-7 10 0,0-10 0,-3 11 0,-7-10 0,-1 10 0,0-5 0,-6 6 0,-3 0 0,1 0 0,-11 0 0,16 0 0,-17 0 0,12 0 0,-8 0 0,8 0 0,-6 0 0,12 0 0,-5 0 0,8 0 0,-1 0 0,1 0 0,8 0 0,-6 0 0,6 6 0,1 0 0,-8 7 0,7-7 0,-15 4 0,3-3 0,-10 3 0,11 2 0,-12-2 0,13 2 0,-6-1 0,1 1 0,4-1 0,-4 1 0,6 0 0,-6-1 0,4 7 0,-11-7 0,11 12 0,-11-11 0,11 11 0,-11-12 0,11 12 0,-4-5 0,-1 5 0,6 1 0,-13-3 0,5 1 0,-6-2 0,-1 1 0,-4-1 0,10 17 0,-13-6 0,15 15 0,-15-10 0,6 10 0,-6 2 0,1 8 0,0 1 0,0 0 0,1 0 0,-1-1 0,-6 1 0,-2 0 0,0 0 0,-4-10 0,4-1 0,-6-9 0,0-1 0,0 1 0,0-8 0,0 6 0,0-6 0,0 1 0,0 4 0,0-11 0,0 4 0,0-6 0,0-1 0,0 0 0,0-5 0,0 8 0,-4-12 0,-1 11 0,-4-12 0,-1 9 0,2-10 0,2 5 0,-8 7 0,7-10 0,-9 15 0,2-11 0,4 0 0,-4-1 0,5-6 0,1 0 0,0 1 0,-6 0 0,-1 4 0,-13 0 0,6 2 0,-6-4 0,8-1 0,-17 8 0,13-1 0,-20 8 0,21-8 0,-12 0 0,13-7 0,0 1 0,3-1 0,-12 7 0,7-5 0,-12 6 0,15-8 0,1-4 0,-1 3 0,-43 4 0,26 0 0,-27 6 0,30-8 0,13 0 0,-21 1 0,11 0 0,-13 1 0,16-2 0,1-5 0,8 3 0,-1-7 0,-15 8 0,11-4 0,-19 7 0,22-2 0,0-1 0,2-5 0,11 2 0,-10-6 0,9 3 0,-9 1 0,9-1 0,-9 6 0,10-5 0,-11 4 0,11-8 0,-5 4 0,6-5 0,-6 0 0,-1 4 0,-5-3 0,4 4 0,-3-5 0,-21 0 0,19 0 0,-31 0 0,19 0 0,1 0 0,-12 0 0,15 0 0,-8 0 0,0 0 0,-19 0 0,21-5 0,-28-2 0,31-5 0,-22-2 0,15 2 0,-7-1 0,9-5 0,-8 4 0,6-4 0,-7-1 0,9 0 0,8 1 0,-6-5 0,5 5 0,-6-6 0,0 0 0,0 0 0,-1-1 0,-17-10 0,20 10 0,-19-10 0,24 13 0,-8-3 0,8 3 0,-6-2 0,13 3 0,-6-1 0,6-6 0,-6 4 0,4-4 0,0-1 0,4 6 0,3-4 0,1 6 0,2 1 0,2-8 0,-3 6 0,8-5 0,-7 6 0,8 1 0,-4-1 0,0 0 0,0 1 0,4 0 0,-2 5 0,3 1 0,1 5 0,-4 1 0,7 0 0,-2 0 0,-1 3 0,3-1 0,-3 8 0,4-5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04.882"/>
    </inkml:context>
    <inkml:brush xml:id="br0">
      <inkml:brushProperty name="width" value="0.05" units="cm"/>
      <inkml:brushProperty name="height" value="0.05" units="cm"/>
      <inkml:brushProperty name="color" value="#E71224"/>
    </inkml:brush>
  </inkml:definitions>
  <inkml:trace contextRef="#ctx0" brushRef="#br0">859 1338 24575,'-20'0'0,"0"0"0,-27 0 0,19 0 0,-46 0 0,31 0 0,-16 0 0,5 0 0,15 0 0,-7 0 0,9 0 0,8 0 0,-6 0 0,13-9 0,-6-2 0,7-10 0,1 1 0,3-8 0,-2 6 0,0-13 0,-3 5 0,3-6 0,-6-10 0,5 7 0,-1-7 0,5 17 0,4-6 0,0 6 0,0-8 0,5 1 0,-3 6 0,9-5 0,-3 6 0,4-7 0,0 6 0,0-4 0,0-16 0,0 9 0,0-16 0,0 21 0,0-1 0,4 7 0,2 3 0,4 6 0,-1 6 0,1 1 0,-3 6 0,1 4 0,0 1 0,0-1 0,0 0 0,0-1 0,0 2 0,0-1 0,1-6 0,28-36 0,-13 10 0,20-17 0,-20 18 0,-3 12 0,1 0 0,-2 4 0,1 7 0,-6 2 0,-2 6 0,-4 4 0,-1 0 0,0 0 0,0 0 0,0 0 0,6 0 0,-5 0 0,17 0 0,-9 0 0,10 0 0,-7 0 0,17 0 0,-6 0 0,15 0 0,-10 0 0,-6 0 0,-3 0 0,-6 0 0,-1 0 0,-5 0 0,-1 3 0,-6 2 0,6 4 0,-5-1 0,10-2 0,-4 2 0,0-3 0,4 5 0,-4-1 0,6 1 0,-6-1 0,4 1 0,-4-1 0,1 6 0,3 1 0,-9-1 0,9 3 0,-9-3 0,9 1 0,-8 3 0,9-3 0,-9 5 0,8-1 0,-8 0 0,9 1 0,-9-1 0,4 0 0,-6-5 0,1 4 0,-1-4 0,1 6 0,0-1 0,0 1 0,0-6 0,0 4 0,-1-4 0,-3 0 0,-2 4 0,0-10 0,-3 10 0,2-9 0,-3 3 0,0 1 0,0-4 0,0 9 0,0-10 0,0 5 0,0-1 0,0-3 0,0 3 0,0-4 0,0-1 0,0 0 0,0 0 0,0 0 0,0 0 0,0 0 0,-3 0 0,-2 0 0,-3-3 0,-1 2 0,1-3 0,0 5 0,-6 4 0,4 2 0,-6 13 0,1-6 0,3 6 0,-3-8 0,9 0 0,-2-5 0,2 4 0,1-9 0,1 4 0,0-6 0,3 0 0,-6 0 0,1 6 0,-3 1 0,-8 12 0,6-5 0,-6 6 0,7-8 0,0 0 0,4-5 0,-2-1 0,3-6 0,1 0 0,0 0 0,1-4 0,2 2 0,-5-5 0,5 6 0,-6-3 0,3 0 0,0 3 0,-8-1 0,1 7 0,-10 3 0,1 0 0,-1 3 0,6-8 0,1 2 0,0-4 0,5-1 0,-4-2 0,5-3 0,1-3 0,-1 0 0,1 0 0,3-3 0,1-2 0,3-2 0,0-2 0,0 1 0,0 0 0,0-1 0,0 1 0,4 0 0,1-6 0,0 8 0,-1-3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14.411"/>
    </inkml:context>
    <inkml:brush xml:id="br0">
      <inkml:brushProperty name="width" value="0.05" units="cm"/>
      <inkml:brushProperty name="height" value="0.05" units="cm"/>
      <inkml:brushProperty name="color" value="#E71224"/>
    </inkml:brush>
  </inkml:definitions>
  <inkml:trace contextRef="#ctx0" brushRef="#br0">573 1090 24575,'-7'0'0,"-6"0"0,-2 0 0,-4 0 0,4 0 0,-2 0 0,-6 0 0,1 0 0,-6 0 0,8 0 0,-1 0 0,-6 0 0,4 0 0,-4 0 0,-1-5 0,6-6 0,-6-1 0,12-8 0,-3 4 0,3-4 0,0-1 0,1 1 0,5-1 0,-5 1 0,3-1 0,-2 1 0,4 5 0,0-4 0,1 4 0,3 0 0,-2 1 0,3 1 0,0 3 0,-3-4 0,7 1 0,-7 3 0,7-4 0,-7 1 0,7 3 0,-4-9 0,5 9 0,0-3 0,0 4 0,0-4 0,0 3 0,0-9 0,0 9 0,0-16 0,0 9 0,0-5 0,0 3 0,0 3 0,0 1 0,0-4 0,0 4 0,0-5 0,0-1 0,4 6 0,-3 1 0,6 6 0,-6 0 0,6 3 0,0-15 0,2 7 0,3-22 0,-2 13 0,1-6 0,-1 13 0,-1-4 0,0 10 0,0-5 0,-1 9 0,-4-2 0,4 7 0,-4-4 0,4-3 0,7-11 0,7-5 0,9-6 0,-1 6 0,-3 5 0,-6-1 0,-1 7 0,1-2 0,-6 8 0,-2 1 0,-5 5 0,0 0 0,0 0 0,0 0 0,5 0 0,-4 0 0,10 0 0,-4 0 0,13 0 0,-6 0 0,5 0 0,1 0 0,-6 0 0,6 0 0,-8 0 0,1 0 0,-1 0 0,0 0 0,1 5 0,-6 0 0,4 5 0,-10-2 0,10 2 0,-9-2 0,5 7 0,-7-6 0,2 10 0,-1-4 0,1 6 0,0-1 0,7 8 0,-5 1 0,5 0 0,-5 5 0,-1-4 0,6 5 0,-4-5 0,4 4 0,-6-12 0,-1 6 0,1-8 0,-6 0 0,4 0 0,-8-5 0,9 11 0,-8-9 0,7 11 0,-7-8 0,2 1 0,-4-7 0,0 5 0,4-9 0,-3 9 0,2-9 0,-3 3 0,0-5 0,0 0 0,0 0 0,0-1 0,0 0 0,0 1 0,0 0 0,0 0 0,0 1 0,0-1 0,0 0 0,0 0 0,0 0 0,0-1 0,-3 1 0,-1-1 0,-10 7 0,5-5 0,-5 5 0,6-6 0,-1 0 0,1 0 0,0 1 0,-1-1 0,1 0 0,0 0 0,0-4 0,1 3 0,-7-1 0,-1 3 0,0 0 0,-4 1 0,9-5 0,-9 4 0,9-8 0,-3 4 0,4-5 0,1 0 0,0 0 0,0 0 0,0 0 0,0 0 0,0 0 0,0 0 0,-5 0 0,-10 0 0,1 4 0,0 1 0,3 5 0,9-6 0,-9 5 0,9-4 0,-4 1 0,6 1 0,-6-2 0,-1 5 0,-5 0 0,-1 0 0,6-1 0,-4 1 0,9-1 0,-25 8 0,22-6 0,-23 7 0,21-9 0,0 1 0,1-1 0,6-5 0,0 4 0,0-8 0,3 4 0,2-4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28.997"/>
    </inkml:context>
    <inkml:brush xml:id="br0">
      <inkml:brushProperty name="width" value="0.1" units="cm"/>
      <inkml:brushProperty name="height" value="0.1" units="cm"/>
    </inkml:brush>
  </inkml:definitions>
  <inkml:trace contextRef="#ctx0" brushRef="#br0">862 1190 24575,'-27'0'0,"-2"0"0,-1 0 0,-5 0 0,-3 0 0,-35 0 0,10 0 0,-10 0 0,35 0 0,3 0 0,6 0 0,-1 0 0,3 0 0,-1 0 0,6-5 0,-6 0 0,13-5 0,-4 0 0,4-4 0,-5 3 0,4-8 0,1 3 0,0-5 0,4 1 0,-4-1 0,-2-6 0,6 5 0,-7-13 0,12 6 0,-4-8 0,3 0 0,-5 1 0,5-1 0,-4 1 0,10 0 0,-5-1 0,2 8 0,3-6 0,-4 5 0,5-6 0,0-1 0,0 7 0,0-5 0,0 6 0,0-8 0,0 0 0,5 1 0,1 6 0,5 3 0,-1 12 0,-1 1 0,-1 6 0,0-1 0,-3 1 0,2 3 0,-3-2 0,6-10 0,-1 5 0,1-8 0,-1 6 0,-1 8 0,1-7 0,-1 9 0,1-1 0,4-3 0,-3 3 0,9-1 0,-10-1 0,5 6 0,0-7 0,8 1 0,0 1 0,6-4 0,-8 5 0,8-1 0,-6 1 0,5 5 0,-6-4 0,6 3 0,-4-4 0,11 5 0,-11 0 0,4 0 0,1 0 0,-6 0 0,6 0 0,-1 0 0,-5 0 0,6 0 0,-8 0 0,0 0 0,0 0 0,1 0 0,-1 0 0,-5 0 0,4 0 0,-4 0 0,5 0 0,-5 4 0,4-3 0,-9 6 0,9-2 0,-4 5 0,5-5 0,-5 3 0,4-2 0,-9-2 0,9 6 0,-4-5 0,5 5 0,-5 0 0,4 0 0,-4-1 0,5 1 0,1 0 0,-6-1 0,4 6 0,-10-6 0,10 6 0,-8-1 0,3 1 0,1 1 0,-4 3 0,9-3 0,-9 4 0,3 1 0,-3-1 0,-1 0 0,0 0 0,-1-5 0,1 4 0,-1-4 0,1 6 0,-4-1 0,-2 0 0,-4 1 0,0-1 0,0 1 0,0 6 0,0-5 0,0 6 0,0-8 0,0-5 0,0 4 0,0-4 0,0 6 0,0-1 0,0 8 0,0-6 0,0 5 0,0-6 0,0-6 0,0 4 0,0-10 0,0 5 0,0-6 0,0 0 0,0 0 0,-3-3 0,-2-2 0,1 0 0,-3-2 0,2 3 0,-3-4 0,-6 4 0,5 1 0,-11 5 0,11-1 0,-10 0 0,4 1 0,-1-1 0,3 0 0,4-4 0,1 2 0,0-6 0,0 2 0,1-3 0,-1 0 0,-5 5 0,3 0 0,-9 5 0,10-6 0,-5 1 0,6-1 0,-1-4 0,1 4 0,0-4 0,-1 0 0,2 0 0,-1 0 0,1 0 0,-1 0 0,0 0 0,0 0 0,-6 0 0,1 4 0,-2-3 0,3 6 0,4-6 0,3 6 0,-2-6 0,-1 6 0,-7-1 0,2 2 0,-6-2 0,9 1 0,-4-3 0,6 1 0,0 2 0,-1-6 0,1 3 0,3-4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39.219"/>
    </inkml:context>
    <inkml:brush xml:id="br0">
      <inkml:brushProperty name="width" value="0.1" units="cm"/>
      <inkml:brushProperty name="height" value="0.1" units="cm"/>
    </inkml:brush>
  </inkml:definitions>
  <inkml:trace contextRef="#ctx0" brushRef="#br0">5 688 24575,'5'-40'0,"9"-9"0,5 10 0,8-6 0,-3 8 0,0 0 0,-1 8 0,-1 1 0,-6 8 0,-3 5 0,2 0 0,-5 2 0,4 2 0,-5-2 0,5 3 0,-5 2 0,5-1 0,-1 0 0,2-5 0,0 3 0,4-3 0,-9 5 0,8-1 0,-8 2 0,4 2 0,-6-1 0,0 6 0,0-3 0,-1 1 0,6-2 0,2-4 0,12-7 0,-5 4 0,13-6 0,-13 8 0,6-1 0,-8 0 0,1 6 0,-1-4 0,0 7 0,0-7 0,0 8 0,1-8 0,-1 8 0,0-4 0,7 0 0,-4 4 0,4-5 0,1 6 0,-6-4 0,6 2 0,-8-2 0,0 4 0,1-5 0,-1 4 0,0-3 0,1 4 0,-6-4 0,4 3 0,-4-3 0,0 4 0,4 0 0,-10 0 0,5 0 0,0 0 0,-5 0 0,10 0 0,-4 0 0,0 0 0,4 0 0,3 0 0,1 0 0,4 0 0,-7 0 0,1 0 0,-1 0 0,8 0 0,-6 0 0,5 0 0,-6 0 0,-1 0 0,1 0 0,-1 0 0,1 0 0,-1 0 0,0 0 0,-5 0 0,4 0 0,-9 0 0,9 0 0,-4 0 0,0 0 0,4 0 0,-9 0 0,9 5 0,-10-4 0,10 8 0,-9-8 0,9 8 0,-10-8 0,10 8 0,-9-7 0,9 2 0,-10 0 0,5-3 0,-1 2 0,-3 1 0,4-3 0,-1 2 0,-3 1 0,9-3 0,-10 6 0,10-6 0,-9 6 0,9-6 0,-10 6 0,11-6 0,-11 7 0,5-4 0,-1 1 0,-3 2 0,9-2 0,-9 0 0,9 4 0,-10-4 0,10 0 0,-9 3 0,3-4 0,-5 1 0,1-2 0,-1 1 0,5-3 0,-3 6 0,3-6 0,-4 3 0,-1-1 0,0-2 0,0 3 0,0-1 0,1-2 0,-1 3 0,0-4 0,-4 3 0,0 1 0,-4 0 0,0-2 0</inkml:trace>
  <inkml:trace contextRef="#ctx0" brushRef="#br0" timeOffset="2649">1 272 24575,'0'23'0,"0"3"0,0 10 0,0 9 0,0-13 0,0 11 0,0-20 0,0 4 0,0-6 0,0-7 0,0 0 0,0-6 0,0 1 0,0-1 0,0 0 0,0 0 0,0 0 0,0 1 0,0-1 0,0 0 0,0-1 0,0 0 0,0 0 0,0-1 0,0 1 0,0 0 0,2-3 0,2-1 0,3-3 0,0 0 0,0 0 0,1 0 0,0 0 0,0 0 0,0 0 0,6 0 0,1 0 0,0 0 0,4-5 0,-4 0 0,12-7 0,-5 7 0,6-5 0,-8 4 0,1 0 0,-6-2 0,-2 7 0,-4-3 0,-1 4 0,0 0 0,0-3 0,0 2 0,0-3 0,0 4 0,-1 0 0,1-4 0,6 3 0,-5-2 0,5 3 0,-6-4 0,0 3 0,0-3 0,-3 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44.899"/>
    </inkml:context>
    <inkml:brush xml:id="br0">
      <inkml:brushProperty name="width" value="0.1" units="cm"/>
      <inkml:brushProperty name="height" value="0.1" units="cm"/>
    </inkml:brush>
  </inkml:definitions>
  <inkml:trace contextRef="#ctx0" brushRef="#br0">1 1427 24575,'0'-39'0,"11"5"0,4-21 0,11 8 0,11-13 0,0 9 0,0 1 0,21-27-841,-6 6 841,-19 22 0,0-2 0,-3 8 0,-1 1-93,19-32 93,1 2 0,-3 17 0,-7-4 0,2 15 0,-13-2 0,4 7 837,0 0-837,-12 9 97,9 0-97,-18 15 0,2 1 0,-5 6 0,1 3 0,-5-2 0,4-3 0,2-1 0,6-4 0,-1 6 0,11-7 0,-2 4 0,21-13 0,3 11 0,8-7 0,1 7 0,-10 1 0,8-1 0,-16 7 0,15-6 0,-15 11 0,7-4 0,-10 1 0,-6 3 0,5-3 0,-13 5 0,13 0 0,-13 0 0,13 0 0,-13 0 0,5 0 0,-6 0 0,-1 0 0,0 0 0,0 0 0,-5 0 0,4 0 0,-4 0 0,5 0 0,0 4 0,8-3 0,-6 9 0,6-5 0,-1 6 0,-4 0 0,4-5 0,-6 3 0,-6-4 0,4 5 0,-4-5 0,5 4 0,0-4 0,1 5 0,-1 1 0,1-1 0,-1 0 0,0 0 0,1-4 0,-1 3 0,1-4 0,-1 6 0,0-6 0,1 4 0,-1-3 0,-5-1 0,4 4 0,-9-4 0,9 1 0,-10 1 0,10-6 0,-10 6 0,5-2 0,-1-1 0,-3 3 0,4-2 0,-1-1 0,-3 4 0,3-7 0,1 7 0,-4-3 0,9 0 0,-10 2 0,5-6 0,-1 7 0,-3-3 0,4 1 0,-1 2 0,-3-7 0,9 8 0,-10-4 0,10 5 0,-9-6 0,9 5 0,-9-4 0,9 1 0,-10 1 0,10-6 0,-9 6 0,3-2 0,-5-1 0,6 4 0,-5-7 0,5 7 0,-1-2 0,2-1 0,0 3 0,4-3 0,-9 0 0,3 3 0,-5-7 0,1 3 0,-1-1 0,0-2 0,0 3 0,0-4 0,-4 3 0,3-2 0,-3 6 0,3-6 0,-3 5 0,2-5 0,-5 5 0,2-6 0,-3 3 0</inkml:trace>
  <inkml:trace contextRef="#ctx0" brushRef="#br0" timeOffset="1575">2676 626 24575,'16'0'0,"8"-6"0,-2 5 0,5-9 0,-6 9 0,-6-8 0,-2 9 0,-4-8 0,-1 7 0,-1-2 0,0 3 0,0 0 0,0 0 0,-1 0 0,2 0 0,0 0 0,0 0 0,0 0 0,0 0 0,0 0 0,6 0 0,1 0 0,0 0 0,-1 0 0,-6 0 0,0 0 0,0 0 0,-3 0 0,-2 0 0</inkml:trace>
  <inkml:trace contextRef="#ctx0" brushRef="#br0" timeOffset="3610">2976 1 24575,'0'16'0,"0"-5"0,0 8 0,0-4 0,0 0 0,0 4 0,0-4 0,0 0 0,0-2 0,0-5 0,0 1 0,0-1 0,0 0 0,0 0 0,0 0 0,0 1 0,0-2 0,0 1 0,0 0 0,0 0 0,0 0 0,0-1 0,0 0 0,0 0 0,0 0 0,0 0 0,0 1 0,4 0 0,-4-1 0,4 1 0,-4-1 0,3 1 0,-3-1 0,3 1 0,-3-1 0,4-3 0,-3 3 0,2-3 0,-3 3 0,0 0 0,0-1 0,0 1 0,3-1 0,-2 2 0,6-1 0,-2 7 0,0-8 0,0 3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5/31/19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5/31/19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5/31/19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5/31/19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5/31/19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3742A3-5723-954E-8C81-FFE62B630DF9}"/>
              </a:ext>
            </a:extLst>
          </p:cNvPr>
          <p:cNvSpPr>
            <a:spLocks noGrp="1"/>
          </p:cNvSpPr>
          <p:nvPr>
            <p:ph type="ctrTitle"/>
          </p:nvPr>
        </p:nvSpPr>
        <p:spPr/>
        <p:txBody>
          <a:bodyPr/>
          <a:lstStyle/>
          <a:p>
            <a:r>
              <a:rPr lang="ja-JP" altLang="en-US"/>
              <a:t>ソフトウェア総合演習</a:t>
            </a:r>
            <a:br>
              <a:rPr lang="en-US" altLang="ja-JP" dirty="0"/>
            </a:br>
            <a:r>
              <a:rPr lang="ja-JP" altLang="en-US"/>
              <a:t>チーム</a:t>
            </a:r>
            <a:r>
              <a:rPr lang="en-US" altLang="ja-JP" dirty="0"/>
              <a:t> ｢SKYS｣ </a:t>
            </a:r>
            <a:r>
              <a:rPr lang="ja-JP" altLang="en-US"/>
              <a:t>中間レビュー</a:t>
            </a:r>
            <a:endParaRPr kumimoji="1" lang="ja-JP" altLang="en-US"/>
          </a:p>
        </p:txBody>
      </p:sp>
      <p:sp>
        <p:nvSpPr>
          <p:cNvPr id="3" name="字幕 2">
            <a:extLst>
              <a:ext uri="{FF2B5EF4-FFF2-40B4-BE49-F238E27FC236}">
                <a16:creationId xmlns:a16="http://schemas.microsoft.com/office/drawing/2014/main" id="{675869C6-6606-2541-B364-93B71BEFC2EA}"/>
              </a:ext>
            </a:extLst>
          </p:cNvPr>
          <p:cNvSpPr>
            <a:spLocks noGrp="1"/>
          </p:cNvSpPr>
          <p:nvPr>
            <p:ph type="subTitle" idx="1"/>
          </p:nvPr>
        </p:nvSpPr>
        <p:spPr/>
        <p:txBody>
          <a:bodyPr/>
          <a:lstStyle/>
          <a:p>
            <a:endParaRPr kumimoji="1" lang="en-US" altLang="ja-JP" dirty="0"/>
          </a:p>
        </p:txBody>
      </p:sp>
    </p:spTree>
    <p:extLst>
      <p:ext uri="{BB962C8B-B14F-4D97-AF65-F5344CB8AC3E}">
        <p14:creationId xmlns:p14="http://schemas.microsoft.com/office/powerpoint/2010/main" val="25238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5509-37E4-B94C-931B-0AEAD1C0487E}"/>
              </a:ext>
            </a:extLst>
          </p:cNvPr>
          <p:cNvSpPr>
            <a:spLocks noGrp="1"/>
          </p:cNvSpPr>
          <p:nvPr>
            <p:ph type="title"/>
          </p:nvPr>
        </p:nvSpPr>
        <p:spPr/>
        <p:txBody>
          <a:bodyPr/>
          <a:lstStyle/>
          <a:p>
            <a:r>
              <a:rPr lang="ja-JP" altLang="en-US"/>
              <a:t>実装したアルゴリズム</a:t>
            </a:r>
            <a:r>
              <a:rPr lang="en-US" altLang="ja-JP"/>
              <a:t>⑥:</a:t>
            </a:r>
            <a:r>
              <a:rPr lang="ja-JP" altLang="en-US"/>
              <a:t> 道路網に新たな地点を接続</a:t>
            </a:r>
            <a:endParaRPr kumimoji="1" lang="ja-JP" altLang="en-US"/>
          </a:p>
        </p:txBody>
      </p:sp>
      <p:sp>
        <p:nvSpPr>
          <p:cNvPr id="3" name="コンテンツ プレースホルダー 2">
            <a:extLst>
              <a:ext uri="{FF2B5EF4-FFF2-40B4-BE49-F238E27FC236}">
                <a16:creationId xmlns:a16="http://schemas.microsoft.com/office/drawing/2014/main" id="{65AE14A1-CD03-1548-9C81-A8B7D4E703F8}"/>
              </a:ext>
            </a:extLst>
          </p:cNvPr>
          <p:cNvSpPr>
            <a:spLocks noGrp="1"/>
          </p:cNvSpPr>
          <p:nvPr>
            <p:ph idx="1"/>
          </p:nvPr>
        </p:nvSpPr>
        <p:spPr/>
        <p:txBody>
          <a:bodyPr/>
          <a:lstStyle/>
          <a:p>
            <a:pPr marL="0" indent="0">
              <a:buNone/>
            </a:pPr>
            <a:r>
              <a:rPr kumimoji="1" lang="ja-JP" altLang="en-US"/>
              <a:t>道路網に追加地点を繋ぐときのもっとも距離の短い交点を求める</a:t>
            </a:r>
            <a:endParaRPr kumimoji="1" lang="en-US" altLang="ja-JP"/>
          </a:p>
          <a:p>
            <a:pPr marL="457200" indent="-457200">
              <a:buFont typeface="+mj-lt"/>
              <a:buAutoNum type="arabicPeriod"/>
            </a:pPr>
            <a:endParaRPr lang="en-US" altLang="ja-JP"/>
          </a:p>
          <a:p>
            <a:pPr marL="457200" indent="-457200">
              <a:buFont typeface="+mj-lt"/>
              <a:buAutoNum type="arabicPeriod"/>
            </a:pPr>
            <a:r>
              <a:rPr kumimoji="1" lang="ja-JP" altLang="en-US"/>
              <a:t>全ての線分に対して</a:t>
            </a:r>
            <a:r>
              <a:rPr kumimoji="1" lang="en-US" altLang="ja-JP"/>
              <a:t>,</a:t>
            </a:r>
            <a:r>
              <a:rPr kumimoji="1" lang="ja-JP" altLang="en-US"/>
              <a:t> 実装したアルゴリズム</a:t>
            </a:r>
            <a:r>
              <a:rPr kumimoji="1" lang="en-US" altLang="ja-JP"/>
              <a:t>3</a:t>
            </a:r>
            <a:r>
              <a:rPr kumimoji="1" lang="ja-JP" altLang="en-US"/>
              <a:t>に基づいて最適な交点を求める</a:t>
            </a:r>
            <a:endParaRPr kumimoji="1" lang="en-US" altLang="ja-JP"/>
          </a:p>
          <a:p>
            <a:pPr marL="457200" indent="-457200">
              <a:buFont typeface="+mj-lt"/>
              <a:buAutoNum type="arabicPeriod"/>
            </a:pPr>
            <a:r>
              <a:rPr lang="ja-JP" altLang="en-US"/>
              <a:t>全ての交点の中で追加点に最も近い交点を交点として採用</a:t>
            </a:r>
            <a:endParaRPr lang="en-US" altLang="ja-JP"/>
          </a:p>
        </p:txBody>
      </p:sp>
    </p:spTree>
    <p:extLst>
      <p:ext uri="{BB962C8B-B14F-4D97-AF65-F5344CB8AC3E}">
        <p14:creationId xmlns:p14="http://schemas.microsoft.com/office/powerpoint/2010/main" val="224530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39465-8CB9-6446-8F53-C6C57547D09F}"/>
              </a:ext>
            </a:extLst>
          </p:cNvPr>
          <p:cNvSpPr>
            <a:spLocks noGrp="1"/>
          </p:cNvSpPr>
          <p:nvPr>
            <p:ph type="title"/>
          </p:nvPr>
        </p:nvSpPr>
        <p:spPr/>
        <p:txBody>
          <a:bodyPr/>
          <a:lstStyle/>
          <a:p>
            <a:r>
              <a:rPr lang="ja-JP" altLang="en-US"/>
              <a:t>実装したアルゴリズム</a:t>
            </a:r>
            <a:r>
              <a:rPr lang="en-US" altLang="ja-JP"/>
              <a:t>⑦:</a:t>
            </a:r>
            <a:r>
              <a:rPr lang="ja-JP" altLang="en-US"/>
              <a:t> 幹線道路の探索</a:t>
            </a:r>
            <a:endParaRPr kumimoji="1" lang="ja-JP" altLang="en-US"/>
          </a:p>
        </p:txBody>
      </p:sp>
      <p:sp>
        <p:nvSpPr>
          <p:cNvPr id="3" name="コンテンツ プレースホルダー 2">
            <a:extLst>
              <a:ext uri="{FF2B5EF4-FFF2-40B4-BE49-F238E27FC236}">
                <a16:creationId xmlns:a16="http://schemas.microsoft.com/office/drawing/2014/main" id="{971E0C61-7F1B-FB4B-A29D-20C7DEB388FA}"/>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283891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2E901-79A3-1743-990D-C827F9404314}"/>
              </a:ext>
            </a:extLst>
          </p:cNvPr>
          <p:cNvSpPr>
            <a:spLocks noGrp="1"/>
          </p:cNvSpPr>
          <p:nvPr>
            <p:ph type="title"/>
          </p:nvPr>
        </p:nvSpPr>
        <p:spPr/>
        <p:txBody>
          <a:bodyPr/>
          <a:lstStyle/>
          <a:p>
            <a:r>
              <a:rPr kumimoji="1" lang="ja-JP" altLang="en-US"/>
              <a:t>ソースコード</a:t>
            </a:r>
          </a:p>
        </p:txBody>
      </p:sp>
      <p:sp>
        <p:nvSpPr>
          <p:cNvPr id="3" name="コンテンツ プレースホルダー 2">
            <a:extLst>
              <a:ext uri="{FF2B5EF4-FFF2-40B4-BE49-F238E27FC236}">
                <a16:creationId xmlns:a16="http://schemas.microsoft.com/office/drawing/2014/main" id="{43178F47-ACD9-C54B-908E-C688E1084088}"/>
              </a:ext>
            </a:extLst>
          </p:cNvPr>
          <p:cNvSpPr>
            <a:spLocks noGrp="1"/>
          </p:cNvSpPr>
          <p:nvPr>
            <p:ph idx="1"/>
          </p:nvPr>
        </p:nvSpPr>
        <p:spPr/>
        <p:txBody>
          <a:bodyPr/>
          <a:lstStyle/>
          <a:p>
            <a:r>
              <a:rPr kumimoji="1" lang="en-US" altLang="ja-JP"/>
              <a:t>(</a:t>
            </a:r>
            <a:r>
              <a:rPr kumimoji="1" lang="ja-JP" altLang="en-US"/>
              <a:t>クラス図</a:t>
            </a:r>
            <a:r>
              <a:rPr kumimoji="1" lang="en-US" altLang="ja-JP"/>
              <a:t>)</a:t>
            </a:r>
          </a:p>
          <a:p>
            <a:r>
              <a:rPr lang="en-US" altLang="ja-JP"/>
              <a:t>(</a:t>
            </a:r>
            <a:r>
              <a:rPr lang="ja-JP" altLang="en-US"/>
              <a:t>指定された入力を使ったデモンストレーション</a:t>
            </a:r>
            <a:r>
              <a:rPr lang="en-US" altLang="ja-JP"/>
              <a:t>)</a:t>
            </a:r>
            <a:endParaRPr kumimoji="1" lang="ja-JP" altLang="en-US"/>
          </a:p>
        </p:txBody>
      </p:sp>
    </p:spTree>
    <p:extLst>
      <p:ext uri="{BB962C8B-B14F-4D97-AF65-F5344CB8AC3E}">
        <p14:creationId xmlns:p14="http://schemas.microsoft.com/office/powerpoint/2010/main" val="173828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9D77E-B454-BE42-97BE-60ECE4CFA479}"/>
              </a:ext>
            </a:extLst>
          </p:cNvPr>
          <p:cNvSpPr>
            <a:spLocks noGrp="1"/>
          </p:cNvSpPr>
          <p:nvPr>
            <p:ph type="title"/>
          </p:nvPr>
        </p:nvSpPr>
        <p:spPr/>
        <p:txBody>
          <a:bodyPr/>
          <a:lstStyle/>
          <a:p>
            <a:r>
              <a:rPr kumimoji="1" lang="ja-JP" altLang="en-US"/>
              <a:t>テストコード</a:t>
            </a:r>
          </a:p>
        </p:txBody>
      </p:sp>
      <p:sp>
        <p:nvSpPr>
          <p:cNvPr id="3" name="コンテンツ プレースホルダー 2">
            <a:extLst>
              <a:ext uri="{FF2B5EF4-FFF2-40B4-BE49-F238E27FC236}">
                <a16:creationId xmlns:a16="http://schemas.microsoft.com/office/drawing/2014/main" id="{D9AFCF36-6DBE-A342-B164-D948F441F83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3608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A2321-15F3-3E49-9E27-241C215186BD}"/>
              </a:ext>
            </a:extLst>
          </p:cNvPr>
          <p:cNvSpPr>
            <a:spLocks noGrp="1"/>
          </p:cNvSpPr>
          <p:nvPr>
            <p:ph type="title"/>
          </p:nvPr>
        </p:nvSpPr>
        <p:spPr/>
        <p:txBody>
          <a:bodyPr/>
          <a:lstStyle/>
          <a:p>
            <a:r>
              <a:rPr kumimoji="1" lang="ja-JP" altLang="en-US"/>
              <a:t>ビルド方法</a:t>
            </a:r>
          </a:p>
        </p:txBody>
      </p:sp>
      <p:sp>
        <p:nvSpPr>
          <p:cNvPr id="3" name="コンテンツ プレースホルダー 2">
            <a:extLst>
              <a:ext uri="{FF2B5EF4-FFF2-40B4-BE49-F238E27FC236}">
                <a16:creationId xmlns:a16="http://schemas.microsoft.com/office/drawing/2014/main" id="{7099D2A5-0A7B-1144-9C8B-B84507DDCF57}"/>
              </a:ext>
            </a:extLst>
          </p:cNvPr>
          <p:cNvSpPr>
            <a:spLocks noGrp="1"/>
          </p:cNvSpPr>
          <p:nvPr>
            <p:ph idx="1"/>
          </p:nvPr>
        </p:nvSpPr>
        <p:spPr/>
        <p:txBody>
          <a:bodyPr/>
          <a:lstStyle/>
          <a:p>
            <a:r>
              <a:rPr kumimoji="1" lang="ja-JP" altLang="en-US"/>
              <a:t>環境構築用</a:t>
            </a:r>
            <a:r>
              <a:rPr lang="ja-JP" altLang="en-US"/>
              <a:t>の </a:t>
            </a:r>
            <a:r>
              <a:rPr kumimoji="1" lang="en-US" altLang="ja-JP"/>
              <a:t>setup.py</a:t>
            </a:r>
            <a:r>
              <a:rPr kumimoji="1" lang="ja-JP" altLang="en-US"/>
              <a:t> を使うことで環境構築ができる</a:t>
            </a:r>
            <a:endParaRPr kumimoji="1" lang="en-US" altLang="ja-JP"/>
          </a:p>
          <a:p>
            <a:pPr marL="0" indent="0">
              <a:buNone/>
            </a:pPr>
            <a:endParaRPr lang="en-US" altLang="ja-JP"/>
          </a:p>
          <a:p>
            <a:pPr marL="457200" indent="-457200">
              <a:buFont typeface="+mj-lt"/>
              <a:buAutoNum type="arabicPeriod"/>
            </a:pPr>
            <a:r>
              <a:rPr lang="en-US" altLang="ja-JP"/>
              <a:t>cd ~ProjectDir/source/</a:t>
            </a:r>
          </a:p>
          <a:p>
            <a:pPr marL="457200" indent="-457200">
              <a:buFont typeface="+mj-lt"/>
              <a:buAutoNum type="arabicPeriod"/>
            </a:pPr>
            <a:r>
              <a:rPr lang="en-US" altLang="ja-JP"/>
              <a:t>python3 setup.py</a:t>
            </a:r>
          </a:p>
        </p:txBody>
      </p:sp>
    </p:spTree>
    <p:extLst>
      <p:ext uri="{BB962C8B-B14F-4D97-AF65-F5344CB8AC3E}">
        <p14:creationId xmlns:p14="http://schemas.microsoft.com/office/powerpoint/2010/main" val="155905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51F86-B2B4-FA4F-A96B-7242CF6A7C74}"/>
              </a:ext>
            </a:extLst>
          </p:cNvPr>
          <p:cNvSpPr>
            <a:spLocks noGrp="1"/>
          </p:cNvSpPr>
          <p:nvPr>
            <p:ph type="title"/>
          </p:nvPr>
        </p:nvSpPr>
        <p:spPr>
          <a:xfrm>
            <a:off x="1141413" y="618518"/>
            <a:ext cx="9905998" cy="1478570"/>
          </a:xfrm>
        </p:spPr>
        <p:txBody>
          <a:bodyPr/>
          <a:lstStyle/>
          <a:p>
            <a:r>
              <a:rPr kumimoji="1" lang="ja-JP" altLang="en-US"/>
              <a:t>ビジュアライザ</a:t>
            </a:r>
          </a:p>
        </p:txBody>
      </p:sp>
      <p:sp>
        <p:nvSpPr>
          <p:cNvPr id="3" name="コンテンツ プレースホルダー 2">
            <a:extLst>
              <a:ext uri="{FF2B5EF4-FFF2-40B4-BE49-F238E27FC236}">
                <a16:creationId xmlns:a16="http://schemas.microsoft.com/office/drawing/2014/main" id="{F78D2F1D-EC98-CE4C-9F18-1A2A676CAA54}"/>
              </a:ext>
            </a:extLst>
          </p:cNvPr>
          <p:cNvSpPr>
            <a:spLocks noGrp="1"/>
          </p:cNvSpPr>
          <p:nvPr>
            <p:ph idx="1"/>
          </p:nvPr>
        </p:nvSpPr>
        <p:spPr>
          <a:xfrm>
            <a:off x="1141412" y="2249487"/>
            <a:ext cx="4428115" cy="3541714"/>
          </a:xfrm>
        </p:spPr>
        <p:txBody>
          <a:bodyPr/>
          <a:lstStyle/>
          <a:p>
            <a:r>
              <a:rPr kumimoji="1" lang="en-US" altLang="ja-JP"/>
              <a:t>matplotlib</a:t>
            </a:r>
            <a:r>
              <a:rPr kumimoji="1" lang="ja-JP" altLang="en-US"/>
              <a:t>を用いて</a:t>
            </a:r>
            <a:r>
              <a:rPr kumimoji="1" lang="en-US" altLang="ja-JP"/>
              <a:t>,</a:t>
            </a:r>
            <a:r>
              <a:rPr kumimoji="1" lang="ja-JP" altLang="en-US"/>
              <a:t> </a:t>
            </a:r>
            <a:r>
              <a:rPr lang="ja-JP" altLang="en-US"/>
              <a:t>図面のプロットするプログラムを作成した</a:t>
            </a:r>
            <a:r>
              <a:rPr lang="en-US" altLang="ja-JP"/>
              <a:t>.</a:t>
            </a:r>
          </a:p>
          <a:p>
            <a:r>
              <a:rPr lang="en-US" altLang="ja-JP"/>
              <a:t>Point: </a:t>
            </a:r>
            <a:r>
              <a:rPr lang="ja-JP" altLang="en-US"/>
              <a:t>地点</a:t>
            </a:r>
            <a:endParaRPr lang="en-US" altLang="ja-JP"/>
          </a:p>
          <a:p>
            <a:r>
              <a:rPr lang="en-US" altLang="ja-JP"/>
              <a:t>Segment: </a:t>
            </a:r>
            <a:r>
              <a:rPr lang="ja-JP" altLang="en-US"/>
              <a:t>線分</a:t>
            </a:r>
            <a:endParaRPr lang="en-US" altLang="ja-JP"/>
          </a:p>
          <a:p>
            <a:r>
              <a:rPr lang="en-US" altLang="ja-JP"/>
              <a:t>Intersection: </a:t>
            </a:r>
            <a:r>
              <a:rPr lang="ja-JP" altLang="en-US"/>
              <a:t>交点</a:t>
            </a:r>
            <a:r>
              <a:rPr lang="en-US" altLang="ja-JP"/>
              <a:t>(</a:t>
            </a:r>
            <a:r>
              <a:rPr lang="ja-JP" altLang="en-US"/>
              <a:t>端点を除く</a:t>
            </a:r>
            <a:r>
              <a:rPr lang="en-US" altLang="ja-JP"/>
              <a:t>)</a:t>
            </a:r>
          </a:p>
          <a:p>
            <a:pPr marL="0" indent="0">
              <a:buNone/>
            </a:pPr>
            <a:endParaRPr kumimoji="1" lang="ja-JP" altLang="en-US"/>
          </a:p>
        </p:txBody>
      </p:sp>
      <p:pic>
        <p:nvPicPr>
          <p:cNvPr id="4" name="図 3">
            <a:extLst>
              <a:ext uri="{FF2B5EF4-FFF2-40B4-BE49-F238E27FC236}">
                <a16:creationId xmlns:a16="http://schemas.microsoft.com/office/drawing/2014/main" id="{3AD654B8-AF34-924E-BEA6-BAAE2FA7E96F}"/>
              </a:ext>
            </a:extLst>
          </p:cNvPr>
          <p:cNvPicPr>
            <a:picLocks noChangeAspect="1"/>
          </p:cNvPicPr>
          <p:nvPr/>
        </p:nvPicPr>
        <p:blipFill>
          <a:blip r:embed="rId2"/>
          <a:stretch>
            <a:fillRect/>
          </a:stretch>
        </p:blipFill>
        <p:spPr>
          <a:xfrm>
            <a:off x="6348121" y="2097088"/>
            <a:ext cx="5124513" cy="3853378"/>
          </a:xfrm>
          <a:prstGeom prst="rect">
            <a:avLst/>
          </a:prstGeom>
        </p:spPr>
      </p:pic>
    </p:spTree>
    <p:extLst>
      <p:ext uri="{BB962C8B-B14F-4D97-AF65-F5344CB8AC3E}">
        <p14:creationId xmlns:p14="http://schemas.microsoft.com/office/powerpoint/2010/main" val="253884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87D9B-BB67-7B4F-8718-E2D344924D98}"/>
              </a:ext>
            </a:extLst>
          </p:cNvPr>
          <p:cNvSpPr>
            <a:spLocks noGrp="1"/>
          </p:cNvSpPr>
          <p:nvPr>
            <p:ph type="title"/>
          </p:nvPr>
        </p:nvSpPr>
        <p:spPr/>
        <p:txBody>
          <a:bodyPr/>
          <a:lstStyle/>
          <a:p>
            <a:r>
              <a:rPr kumimoji="1" lang="ja-JP" altLang="en-US"/>
              <a:t>データ</a:t>
            </a:r>
          </a:p>
        </p:txBody>
      </p:sp>
      <p:sp>
        <p:nvSpPr>
          <p:cNvPr id="3" name="コンテンツ プレースホルダー 2">
            <a:extLst>
              <a:ext uri="{FF2B5EF4-FFF2-40B4-BE49-F238E27FC236}">
                <a16:creationId xmlns:a16="http://schemas.microsoft.com/office/drawing/2014/main" id="{337654D6-D39A-2744-87A9-264CC59F934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8534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09086-9AFF-4A43-88E5-A670B303FA2C}"/>
              </a:ext>
            </a:extLst>
          </p:cNvPr>
          <p:cNvSpPr>
            <a:spLocks noGrp="1"/>
          </p:cNvSpPr>
          <p:nvPr>
            <p:ph type="title"/>
          </p:nvPr>
        </p:nvSpPr>
        <p:spPr/>
        <p:txBody>
          <a:bodyPr/>
          <a:lstStyle/>
          <a:p>
            <a:r>
              <a:rPr kumimoji="1" lang="ja-JP" altLang="en-US"/>
              <a:t>各メンバーの役割と貢献度</a:t>
            </a:r>
          </a:p>
        </p:txBody>
      </p:sp>
      <p:sp>
        <p:nvSpPr>
          <p:cNvPr id="3" name="コンテンツ プレースホルダー 2">
            <a:extLst>
              <a:ext uri="{FF2B5EF4-FFF2-40B4-BE49-F238E27FC236}">
                <a16:creationId xmlns:a16="http://schemas.microsoft.com/office/drawing/2014/main" id="{610EE3F9-2F30-8946-A424-926A72AAE635}"/>
              </a:ext>
            </a:extLst>
          </p:cNvPr>
          <p:cNvSpPr>
            <a:spLocks noGrp="1"/>
          </p:cNvSpPr>
          <p:nvPr>
            <p:ph idx="1"/>
          </p:nvPr>
        </p:nvSpPr>
        <p:spPr/>
        <p:txBody>
          <a:bodyPr/>
          <a:lstStyle/>
          <a:p>
            <a:r>
              <a:rPr lang="ja-JP" altLang="en-US"/>
              <a:t>木村</a:t>
            </a:r>
            <a:r>
              <a:rPr lang="en-US" altLang="ja-JP"/>
              <a:t>:</a:t>
            </a:r>
            <a:r>
              <a:rPr lang="ja-JP" altLang="en-US"/>
              <a:t> アルゴリズム</a:t>
            </a:r>
            <a:r>
              <a:rPr lang="en-US" altLang="ja-JP"/>
              <a:t>①</a:t>
            </a:r>
            <a:endParaRPr kumimoji="1" lang="ja-JP" altLang="en-US"/>
          </a:p>
        </p:txBody>
      </p:sp>
    </p:spTree>
    <p:extLst>
      <p:ext uri="{BB962C8B-B14F-4D97-AF65-F5344CB8AC3E}">
        <p14:creationId xmlns:p14="http://schemas.microsoft.com/office/powerpoint/2010/main" val="3241881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6D1DC-7545-8E47-B64D-14882CE40E6F}"/>
              </a:ext>
            </a:extLst>
          </p:cNvPr>
          <p:cNvSpPr>
            <a:spLocks noGrp="1"/>
          </p:cNvSpPr>
          <p:nvPr>
            <p:ph type="title"/>
          </p:nvPr>
        </p:nvSpPr>
        <p:spPr/>
        <p:txBody>
          <a:bodyPr/>
          <a:lstStyle/>
          <a:p>
            <a:r>
              <a:rPr kumimoji="1" lang="ja-JP" altLang="en-US"/>
              <a:t>今後の計画</a:t>
            </a:r>
          </a:p>
        </p:txBody>
      </p:sp>
      <p:sp>
        <p:nvSpPr>
          <p:cNvPr id="3" name="コンテンツ プレースホルダー 2">
            <a:extLst>
              <a:ext uri="{FF2B5EF4-FFF2-40B4-BE49-F238E27FC236}">
                <a16:creationId xmlns:a16="http://schemas.microsoft.com/office/drawing/2014/main" id="{7059552F-8BB2-DA46-88B5-15BD1CAEE5AE}"/>
              </a:ext>
            </a:extLst>
          </p:cNvPr>
          <p:cNvSpPr>
            <a:spLocks noGrp="1"/>
          </p:cNvSpPr>
          <p:nvPr>
            <p:ph idx="1"/>
          </p:nvPr>
        </p:nvSpPr>
        <p:spPr/>
        <p:txBody>
          <a:bodyPr/>
          <a:lstStyle/>
          <a:p>
            <a:r>
              <a:rPr kumimoji="1" lang="en-US" altLang="ja-JP"/>
              <a:t>Phase3</a:t>
            </a:r>
            <a:r>
              <a:rPr kumimoji="1" lang="ja-JP" altLang="en-US"/>
              <a:t>の</a:t>
            </a:r>
            <a:r>
              <a:rPr lang="ja-JP" altLang="en-US"/>
              <a:t>完成を目指す</a:t>
            </a:r>
            <a:endParaRPr lang="en-US" altLang="ja-JP"/>
          </a:p>
          <a:p>
            <a:r>
              <a:rPr kumimoji="1" lang="en-US" altLang="ja-JP"/>
              <a:t>main3.py(</a:t>
            </a:r>
            <a:r>
              <a:rPr kumimoji="1" lang="ja-JP" altLang="en-US"/>
              <a:t>対話形式で</a:t>
            </a:r>
            <a:r>
              <a:rPr lang="ja-JP" altLang="en-US"/>
              <a:t>実行していくようなものを想定</a:t>
            </a:r>
            <a:r>
              <a:rPr kumimoji="1" lang="en-US" altLang="ja-JP"/>
              <a:t>)</a:t>
            </a:r>
            <a:r>
              <a:rPr kumimoji="1" lang="ja-JP" altLang="en-US"/>
              <a:t>の実装</a:t>
            </a:r>
            <a:endParaRPr kumimoji="1" lang="en-US" altLang="ja-JP"/>
          </a:p>
          <a:p>
            <a:endParaRPr kumimoji="1" lang="en-US" altLang="ja-JP"/>
          </a:p>
        </p:txBody>
      </p:sp>
    </p:spTree>
    <p:extLst>
      <p:ext uri="{BB962C8B-B14F-4D97-AF65-F5344CB8AC3E}">
        <p14:creationId xmlns:p14="http://schemas.microsoft.com/office/powerpoint/2010/main" val="281450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7BFC5B-A434-204E-8EBF-CAECED3BF5D6}"/>
              </a:ext>
            </a:extLst>
          </p:cNvPr>
          <p:cNvSpPr>
            <a:spLocks noGrp="1"/>
          </p:cNvSpPr>
          <p:nvPr>
            <p:ph type="title"/>
          </p:nvPr>
        </p:nvSpPr>
        <p:spPr/>
        <p:txBody>
          <a:bodyPr/>
          <a:lstStyle/>
          <a:p>
            <a:r>
              <a:rPr kumimoji="1" lang="en-US" altLang="ja-JP"/>
              <a:t>｢SKYS｣</a:t>
            </a:r>
            <a:r>
              <a:rPr kumimoji="1" lang="ja-JP" altLang="en-US"/>
              <a:t>メンバーの紹介</a:t>
            </a:r>
          </a:p>
        </p:txBody>
      </p:sp>
      <p:sp>
        <p:nvSpPr>
          <p:cNvPr id="3" name="コンテンツ プレースホルダー 2">
            <a:extLst>
              <a:ext uri="{FF2B5EF4-FFF2-40B4-BE49-F238E27FC236}">
                <a16:creationId xmlns:a16="http://schemas.microsoft.com/office/drawing/2014/main" id="{B83AF55B-55C8-B34D-85BB-989B295A5384}"/>
              </a:ext>
            </a:extLst>
          </p:cNvPr>
          <p:cNvSpPr>
            <a:spLocks noGrp="1"/>
          </p:cNvSpPr>
          <p:nvPr>
            <p:ph idx="1"/>
          </p:nvPr>
        </p:nvSpPr>
        <p:spPr/>
        <p:txBody>
          <a:bodyPr/>
          <a:lstStyle/>
          <a:p>
            <a:r>
              <a:rPr lang="en-US" altLang="ja-JP" dirty="0"/>
              <a:t>s</a:t>
            </a:r>
            <a:r>
              <a:rPr kumimoji="1" lang="en-US" altLang="ja-JP"/>
              <a:t>1250131</a:t>
            </a:r>
            <a:r>
              <a:rPr kumimoji="1" lang="en-US" altLang="ja-JP" dirty="0"/>
              <a:t>, </a:t>
            </a:r>
            <a:r>
              <a:rPr kumimoji="1" lang="ja-JP" altLang="en-US"/>
              <a:t>木村魁人</a:t>
            </a:r>
            <a:endParaRPr kumimoji="1" lang="en-US" altLang="ja-JP" dirty="0"/>
          </a:p>
          <a:p>
            <a:r>
              <a:rPr lang="en-US" altLang="ja-JP"/>
              <a:t>s1250133: </a:t>
            </a:r>
            <a:r>
              <a:rPr lang="ja-JP" altLang="en-US"/>
              <a:t>越川空</a:t>
            </a:r>
            <a:endParaRPr lang="en-US" altLang="ja-JP"/>
          </a:p>
        </p:txBody>
      </p:sp>
    </p:spTree>
    <p:extLst>
      <p:ext uri="{BB962C8B-B14F-4D97-AF65-F5344CB8AC3E}">
        <p14:creationId xmlns:p14="http://schemas.microsoft.com/office/powerpoint/2010/main" val="27791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3FAE3-C9F0-5C4E-AF65-78123DB707CB}"/>
              </a:ext>
            </a:extLst>
          </p:cNvPr>
          <p:cNvSpPr>
            <a:spLocks noGrp="1"/>
          </p:cNvSpPr>
          <p:nvPr>
            <p:ph type="title"/>
          </p:nvPr>
        </p:nvSpPr>
        <p:spPr/>
        <p:txBody>
          <a:bodyPr/>
          <a:lstStyle/>
          <a:p>
            <a:r>
              <a:rPr lang="ja-JP" altLang="en-US"/>
              <a:t>開発環境</a:t>
            </a:r>
            <a:r>
              <a:rPr lang="en-US" altLang="ja-JP"/>
              <a:t>,</a:t>
            </a:r>
            <a:r>
              <a:rPr lang="ja-JP" altLang="en-US"/>
              <a:t> 言語</a:t>
            </a:r>
            <a:r>
              <a:rPr lang="en-US" altLang="ja-JP"/>
              <a:t>,</a:t>
            </a:r>
            <a:r>
              <a:rPr lang="ja-JP" altLang="en-US"/>
              <a:t> ツール</a:t>
            </a:r>
            <a:endParaRPr kumimoji="1" lang="ja-JP" altLang="en-US"/>
          </a:p>
        </p:txBody>
      </p:sp>
      <p:sp>
        <p:nvSpPr>
          <p:cNvPr id="3" name="コンテンツ プレースホルダー 2">
            <a:extLst>
              <a:ext uri="{FF2B5EF4-FFF2-40B4-BE49-F238E27FC236}">
                <a16:creationId xmlns:a16="http://schemas.microsoft.com/office/drawing/2014/main" id="{D9514871-5879-9847-B3DC-DB2CE47360FE}"/>
              </a:ext>
            </a:extLst>
          </p:cNvPr>
          <p:cNvSpPr>
            <a:spLocks noGrp="1"/>
          </p:cNvSpPr>
          <p:nvPr>
            <p:ph idx="1"/>
          </p:nvPr>
        </p:nvSpPr>
        <p:spPr/>
        <p:txBody>
          <a:bodyPr/>
          <a:lstStyle/>
          <a:p>
            <a:r>
              <a:rPr lang="en-US" altLang="ja-JP"/>
              <a:t>OS: </a:t>
            </a:r>
            <a:r>
              <a:rPr kumimoji="1" lang="en-US" altLang="ja-JP"/>
              <a:t>Mac OS</a:t>
            </a:r>
          </a:p>
          <a:p>
            <a:r>
              <a:rPr kumimoji="1" lang="ja-JP" altLang="en-US"/>
              <a:t>言語</a:t>
            </a:r>
            <a:r>
              <a:rPr kumimoji="1" lang="en-US" altLang="ja-JP"/>
              <a:t>: Python 3.7.2</a:t>
            </a:r>
          </a:p>
          <a:p>
            <a:r>
              <a:rPr kumimoji="1" lang="ja-JP" altLang="en-US"/>
              <a:t>バージョン管理</a:t>
            </a:r>
            <a:r>
              <a:rPr kumimoji="1" lang="en-US" altLang="ja-JP"/>
              <a:t>: Github</a:t>
            </a:r>
          </a:p>
        </p:txBody>
      </p:sp>
    </p:spTree>
    <p:extLst>
      <p:ext uri="{BB962C8B-B14F-4D97-AF65-F5344CB8AC3E}">
        <p14:creationId xmlns:p14="http://schemas.microsoft.com/office/powerpoint/2010/main" val="69605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830F4C-1D53-8B48-ADAC-648BF3782A95}"/>
              </a:ext>
            </a:extLst>
          </p:cNvPr>
          <p:cNvSpPr>
            <a:spLocks noGrp="1"/>
          </p:cNvSpPr>
          <p:nvPr>
            <p:ph type="title"/>
          </p:nvPr>
        </p:nvSpPr>
        <p:spPr/>
        <p:txBody>
          <a:bodyPr/>
          <a:lstStyle/>
          <a:p>
            <a:r>
              <a:rPr lang="ja-JP" altLang="en-US"/>
              <a:t>進捗状況</a:t>
            </a:r>
            <a:endParaRPr kumimoji="1" lang="ja-JP" altLang="en-US"/>
          </a:p>
        </p:txBody>
      </p:sp>
      <p:sp>
        <p:nvSpPr>
          <p:cNvPr id="3" name="コンテンツ プレースホルダー 2">
            <a:extLst>
              <a:ext uri="{FF2B5EF4-FFF2-40B4-BE49-F238E27FC236}">
                <a16:creationId xmlns:a16="http://schemas.microsoft.com/office/drawing/2014/main" id="{FFE10AD6-E1AB-4849-9548-EA29556D9168}"/>
              </a:ext>
            </a:extLst>
          </p:cNvPr>
          <p:cNvSpPr>
            <a:spLocks noGrp="1"/>
          </p:cNvSpPr>
          <p:nvPr>
            <p:ph idx="1"/>
          </p:nvPr>
        </p:nvSpPr>
        <p:spPr/>
        <p:txBody>
          <a:bodyPr/>
          <a:lstStyle/>
          <a:p>
            <a:r>
              <a:rPr kumimoji="1" lang="en-US" altLang="ja-JP"/>
              <a:t>Phase1: </a:t>
            </a:r>
            <a:r>
              <a:rPr kumimoji="1" lang="ja-JP" altLang="en-US"/>
              <a:t>完成</a:t>
            </a:r>
            <a:endParaRPr kumimoji="1" lang="en-US" altLang="ja-JP"/>
          </a:p>
          <a:p>
            <a:r>
              <a:rPr lang="en-US" altLang="ja-JP"/>
              <a:t>Phase2: </a:t>
            </a:r>
            <a:r>
              <a:rPr lang="ja-JP" altLang="en-US"/>
              <a:t>未完成</a:t>
            </a:r>
            <a:r>
              <a:rPr lang="en-US" altLang="ja-JP"/>
              <a:t>(</a:t>
            </a:r>
            <a:r>
              <a:rPr lang="ja-JP" altLang="en-US"/>
              <a:t>小課題</a:t>
            </a:r>
            <a:r>
              <a:rPr lang="en-US" altLang="ja-JP"/>
              <a:t>7</a:t>
            </a:r>
            <a:r>
              <a:rPr lang="ja-JP" altLang="en-US"/>
              <a:t>まで完成</a:t>
            </a:r>
            <a:r>
              <a:rPr lang="en-US" altLang="ja-JP"/>
              <a:t>)</a:t>
            </a:r>
          </a:p>
          <a:p>
            <a:r>
              <a:rPr lang="ja-JP" altLang="en-US"/>
              <a:t>ドキュメント</a:t>
            </a:r>
            <a:r>
              <a:rPr lang="en-US" altLang="ja-JP"/>
              <a:t>: </a:t>
            </a:r>
            <a:r>
              <a:rPr lang="ja-JP" altLang="en-US"/>
              <a:t>実装完了部分まで完成</a:t>
            </a:r>
            <a:endParaRPr lang="en-US" altLang="ja-JP"/>
          </a:p>
          <a:p>
            <a:r>
              <a:rPr lang="ja-JP" altLang="en-US"/>
              <a:t>テストデータ生成器</a:t>
            </a:r>
            <a:r>
              <a:rPr lang="en-US" altLang="ja-JP"/>
              <a:t>:</a:t>
            </a:r>
            <a:r>
              <a:rPr lang="ja-JP" altLang="en-US"/>
              <a:t> 未完成</a:t>
            </a:r>
            <a:endParaRPr lang="en-US" altLang="ja-JP"/>
          </a:p>
          <a:p>
            <a:endParaRPr lang="en-US" altLang="ja-JP"/>
          </a:p>
          <a:p>
            <a:pPr marL="0" indent="0">
              <a:buNone/>
            </a:pPr>
            <a:endParaRPr kumimoji="1" lang="ja-JP" altLang="en-US"/>
          </a:p>
        </p:txBody>
      </p:sp>
    </p:spTree>
    <p:extLst>
      <p:ext uri="{BB962C8B-B14F-4D97-AF65-F5344CB8AC3E}">
        <p14:creationId xmlns:p14="http://schemas.microsoft.com/office/powerpoint/2010/main" val="331917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7D801-0BE4-F343-ACEF-1E8F1A1136F1}"/>
              </a:ext>
            </a:extLst>
          </p:cNvPr>
          <p:cNvSpPr>
            <a:spLocks noGrp="1"/>
          </p:cNvSpPr>
          <p:nvPr>
            <p:ph type="title"/>
          </p:nvPr>
        </p:nvSpPr>
        <p:spPr/>
        <p:txBody>
          <a:bodyPr/>
          <a:lstStyle/>
          <a:p>
            <a:r>
              <a:rPr kumimoji="1" lang="ja-JP" altLang="en-US"/>
              <a:t>実装したアルゴリズム</a:t>
            </a:r>
            <a:r>
              <a:rPr kumimoji="1" lang="en-US" altLang="ja-JP"/>
              <a:t>①:</a:t>
            </a:r>
            <a:r>
              <a:rPr kumimoji="1" lang="ja-JP" altLang="en-US"/>
              <a:t> 線分と線分の交点を求める</a:t>
            </a:r>
          </a:p>
        </p:txBody>
      </p:sp>
      <p:sp>
        <p:nvSpPr>
          <p:cNvPr id="3" name="コンテンツ プレースホルダー 2">
            <a:extLst>
              <a:ext uri="{FF2B5EF4-FFF2-40B4-BE49-F238E27FC236}">
                <a16:creationId xmlns:a16="http://schemas.microsoft.com/office/drawing/2014/main" id="{E0A2C51A-53ED-CE46-9ECF-06AC88F70CBD}"/>
              </a:ext>
            </a:extLst>
          </p:cNvPr>
          <p:cNvSpPr>
            <a:spLocks noGrp="1"/>
          </p:cNvSpPr>
          <p:nvPr>
            <p:ph idx="1"/>
          </p:nvPr>
        </p:nvSpPr>
        <p:spPr/>
        <p:txBody>
          <a:bodyPr/>
          <a:lstStyle/>
          <a:p>
            <a:pPr marL="457200" indent="-457200">
              <a:buFont typeface="+mj-lt"/>
              <a:buAutoNum type="arabicPeriod"/>
            </a:pPr>
            <a:r>
              <a:rPr lang="en-US" altLang="ja-JP"/>
              <a:t>|A|=(Q1.x-P1.x)(P2.y-Q2.y) + (Q2.x-P2.x)(Q1.y-P1.y)</a:t>
            </a:r>
          </a:p>
          <a:p>
            <a:pPr marL="457200" indent="-457200">
              <a:buFont typeface="+mj-lt"/>
              <a:buAutoNum type="arabicPeriod"/>
            </a:pPr>
            <a:r>
              <a:rPr lang="en-US" altLang="ja-JP"/>
              <a:t>If |A| == 0 </a:t>
            </a:r>
            <a:r>
              <a:rPr lang="ja-JP" altLang="en-US"/>
              <a:t>→ 交点なし</a:t>
            </a:r>
            <a:r>
              <a:rPr lang="en-US" altLang="ja-JP"/>
              <a:t>, Fin</a:t>
            </a:r>
          </a:p>
          <a:p>
            <a:pPr marL="457200" indent="-457200">
              <a:buFont typeface="+mj-lt"/>
              <a:buAutoNum type="arabicPeriod"/>
            </a:pPr>
            <a:r>
              <a:rPr lang="en-US" altLang="ja-JP"/>
              <a:t>Else: s, t</a:t>
            </a:r>
            <a:r>
              <a:rPr lang="ja-JP" altLang="en-US"/>
              <a:t>を求める</a:t>
            </a:r>
            <a:endParaRPr lang="en-US" altLang="ja-JP"/>
          </a:p>
          <a:p>
            <a:pPr marL="457200" indent="-457200">
              <a:buFont typeface="+mj-lt"/>
              <a:buAutoNum type="arabicPeriod"/>
            </a:pPr>
            <a:r>
              <a:rPr lang="en-US" altLang="ja-JP"/>
              <a:t>If not (0≦s≦1</a:t>
            </a:r>
            <a:r>
              <a:rPr lang="ja-JP" altLang="en-US"/>
              <a:t> </a:t>
            </a:r>
            <a:r>
              <a:rPr lang="en-US" altLang="ja-JP"/>
              <a:t>and 0≦t≦1)</a:t>
            </a:r>
            <a:r>
              <a:rPr lang="ja-JP" altLang="en-US"/>
              <a:t> →交点なし</a:t>
            </a:r>
            <a:r>
              <a:rPr lang="en-US" altLang="ja-JP"/>
              <a:t>,</a:t>
            </a:r>
            <a:r>
              <a:rPr lang="ja-JP" altLang="en-US"/>
              <a:t> </a:t>
            </a:r>
            <a:r>
              <a:rPr lang="en-US" altLang="ja-JP"/>
              <a:t>Fin</a:t>
            </a:r>
          </a:p>
          <a:p>
            <a:pPr marL="457200" indent="-457200">
              <a:buFont typeface="+mj-lt"/>
              <a:buAutoNum type="arabicPeriod"/>
            </a:pPr>
            <a:r>
              <a:rPr lang="en-US" altLang="ja-JP"/>
              <a:t>Else: s</a:t>
            </a:r>
            <a:r>
              <a:rPr lang="ja-JP" altLang="en-US"/>
              <a:t>と</a:t>
            </a:r>
            <a:r>
              <a:rPr lang="en-US" altLang="ja-JP"/>
              <a:t>t</a:t>
            </a:r>
            <a:r>
              <a:rPr lang="ja-JP" altLang="en-US"/>
              <a:t>を代入して交点座標を求める</a:t>
            </a:r>
            <a:endParaRPr lang="en-US" altLang="ja-JP"/>
          </a:p>
        </p:txBody>
      </p:sp>
      <p:pic>
        <p:nvPicPr>
          <p:cNvPr id="6" name="図 5" descr="テキスト, 地図 が含まれている画像&#10;&#10;自動的に生成された説明">
            <a:extLst>
              <a:ext uri="{FF2B5EF4-FFF2-40B4-BE49-F238E27FC236}">
                <a16:creationId xmlns:a16="http://schemas.microsoft.com/office/drawing/2014/main" id="{6575D446-D115-C147-8240-B42F3DCD6B34}"/>
              </a:ext>
            </a:extLst>
          </p:cNvPr>
          <p:cNvPicPr>
            <a:picLocks noChangeAspect="1"/>
          </p:cNvPicPr>
          <p:nvPr/>
        </p:nvPicPr>
        <p:blipFill>
          <a:blip r:embed="rId2"/>
          <a:stretch>
            <a:fillRect/>
          </a:stretch>
        </p:blipFill>
        <p:spPr>
          <a:xfrm>
            <a:off x="8395277" y="3810000"/>
            <a:ext cx="2882900" cy="2133600"/>
          </a:xfrm>
          <a:prstGeom prst="rect">
            <a:avLst/>
          </a:prstGeom>
        </p:spPr>
      </p:pic>
    </p:spTree>
    <p:extLst>
      <p:ext uri="{BB962C8B-B14F-4D97-AF65-F5344CB8AC3E}">
        <p14:creationId xmlns:p14="http://schemas.microsoft.com/office/powerpoint/2010/main" val="310909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1F670-B33F-9E41-B082-A194D5F1BD43}"/>
              </a:ext>
            </a:extLst>
          </p:cNvPr>
          <p:cNvSpPr>
            <a:spLocks noGrp="1"/>
          </p:cNvSpPr>
          <p:nvPr>
            <p:ph type="title"/>
          </p:nvPr>
        </p:nvSpPr>
        <p:spPr/>
        <p:txBody>
          <a:bodyPr/>
          <a:lstStyle/>
          <a:p>
            <a:r>
              <a:rPr kumimoji="1" lang="ja-JP" altLang="en-US"/>
              <a:t>実装したアルゴリズム</a:t>
            </a:r>
            <a:r>
              <a:rPr lang="en-US" altLang="ja-JP"/>
              <a:t>②</a:t>
            </a:r>
            <a:r>
              <a:rPr kumimoji="1" lang="en-US" altLang="ja-JP"/>
              <a:t>:</a:t>
            </a:r>
            <a:r>
              <a:rPr kumimoji="1" lang="ja-JP" altLang="en-US"/>
              <a:t> 全ての線分の交点を求める</a:t>
            </a:r>
          </a:p>
        </p:txBody>
      </p:sp>
      <p:sp>
        <p:nvSpPr>
          <p:cNvPr id="3" name="コンテンツ プレースホルダー 2">
            <a:extLst>
              <a:ext uri="{FF2B5EF4-FFF2-40B4-BE49-F238E27FC236}">
                <a16:creationId xmlns:a16="http://schemas.microsoft.com/office/drawing/2014/main" id="{A9518FBE-2731-154B-9DEB-33C2601626A3}"/>
              </a:ext>
            </a:extLst>
          </p:cNvPr>
          <p:cNvSpPr>
            <a:spLocks noGrp="1"/>
          </p:cNvSpPr>
          <p:nvPr>
            <p:ph idx="1"/>
          </p:nvPr>
        </p:nvSpPr>
        <p:spPr/>
        <p:txBody>
          <a:bodyPr/>
          <a:lstStyle/>
          <a:p>
            <a:pPr marL="0" indent="0">
              <a:buNone/>
            </a:pPr>
            <a:r>
              <a:rPr lang="ja-JP" altLang="en-US"/>
              <a:t>◎全ての交差点を求め</a:t>
            </a:r>
            <a:r>
              <a:rPr lang="en-US" altLang="ja-JP"/>
              <a:t>,</a:t>
            </a:r>
            <a:r>
              <a:rPr lang="ja-JP" altLang="en-US"/>
              <a:t> </a:t>
            </a:r>
            <a:r>
              <a:rPr lang="en-US" altLang="ja-JP"/>
              <a:t>x</a:t>
            </a:r>
            <a:r>
              <a:rPr lang="ja-JP" altLang="en-US"/>
              <a:t>順</a:t>
            </a:r>
            <a:r>
              <a:rPr lang="en-US" altLang="ja-JP"/>
              <a:t>(x=y</a:t>
            </a:r>
            <a:r>
              <a:rPr lang="ja-JP" altLang="en-US"/>
              <a:t>のときは</a:t>
            </a:r>
            <a:r>
              <a:rPr lang="en-US" altLang="ja-JP"/>
              <a:t>y</a:t>
            </a:r>
            <a:r>
              <a:rPr lang="ja-JP" altLang="en-US"/>
              <a:t>順</a:t>
            </a:r>
            <a:r>
              <a:rPr lang="en-US" altLang="ja-JP"/>
              <a:t>)</a:t>
            </a:r>
            <a:r>
              <a:rPr lang="ja-JP" altLang="en-US"/>
              <a:t>で並べ替えて添字を順に振る</a:t>
            </a:r>
            <a:endParaRPr lang="en-US" altLang="ja-JP"/>
          </a:p>
          <a:p>
            <a:pPr marL="0" indent="0">
              <a:buNone/>
            </a:pPr>
            <a:r>
              <a:rPr lang="ja-JP" altLang="en-US"/>
              <a:t>挿入ソートによって実装</a:t>
            </a:r>
            <a:endParaRPr lang="en-US" altLang="ja-JP"/>
          </a:p>
          <a:p>
            <a:pPr marL="457200" indent="-457200">
              <a:buFont typeface="+mj-lt"/>
              <a:buAutoNum type="arabicPeriod"/>
            </a:pPr>
            <a:endParaRPr lang="en-US" altLang="ja-JP"/>
          </a:p>
          <a:p>
            <a:pPr marL="457200" indent="-457200">
              <a:buFont typeface="+mj-lt"/>
              <a:buAutoNum type="arabicPeriod"/>
            </a:pPr>
            <a:r>
              <a:rPr lang="ja-JP" altLang="en-US"/>
              <a:t>交点リスト</a:t>
            </a:r>
            <a:r>
              <a:rPr lang="en-US" altLang="ja-JP"/>
              <a:t> = []</a:t>
            </a:r>
          </a:p>
          <a:p>
            <a:pPr marL="457200" indent="-457200">
              <a:buFont typeface="+mj-lt"/>
              <a:buAutoNum type="arabicPeriod"/>
            </a:pPr>
            <a:r>
              <a:rPr lang="en-US" altLang="ja-JP"/>
              <a:t>2</a:t>
            </a:r>
            <a:r>
              <a:rPr lang="ja-JP" altLang="en-US"/>
              <a:t>分探索を用いて適切な挿入位置を決定</a:t>
            </a:r>
            <a:endParaRPr lang="en-US" altLang="ja-JP"/>
          </a:p>
          <a:p>
            <a:pPr marL="457200" indent="-457200">
              <a:buFont typeface="+mj-lt"/>
              <a:buAutoNum type="arabicPeriod"/>
            </a:pPr>
            <a:r>
              <a:rPr lang="ja-JP" altLang="en-US"/>
              <a:t>挿入</a:t>
            </a:r>
            <a:endParaRPr lang="en-US" altLang="ja-JP"/>
          </a:p>
          <a:p>
            <a:pPr marL="457200" indent="-457200">
              <a:buFont typeface="+mj-lt"/>
              <a:buAutoNum type="arabicPeriod"/>
            </a:pPr>
            <a:endParaRPr lang="en-US" altLang="ja-JP"/>
          </a:p>
        </p:txBody>
      </p:sp>
    </p:spTree>
    <p:extLst>
      <p:ext uri="{BB962C8B-B14F-4D97-AF65-F5344CB8AC3E}">
        <p14:creationId xmlns:p14="http://schemas.microsoft.com/office/powerpoint/2010/main" val="301671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00FB-7F86-E04D-8E28-CD751291ED25}"/>
              </a:ext>
            </a:extLst>
          </p:cNvPr>
          <p:cNvSpPr>
            <a:spLocks noGrp="1"/>
          </p:cNvSpPr>
          <p:nvPr>
            <p:ph type="title"/>
          </p:nvPr>
        </p:nvSpPr>
        <p:spPr>
          <a:xfrm>
            <a:off x="1141413" y="618518"/>
            <a:ext cx="9905998" cy="1478570"/>
          </a:xfrm>
        </p:spPr>
        <p:txBody>
          <a:bodyPr/>
          <a:lstStyle/>
          <a:p>
            <a:r>
              <a:rPr lang="ja-JP" altLang="en-US"/>
              <a:t>実装したアルゴリズム</a:t>
            </a:r>
            <a:r>
              <a:rPr lang="en-US" altLang="ja-JP"/>
              <a:t>③:</a:t>
            </a:r>
            <a:r>
              <a:rPr lang="ja-JP" altLang="en-US"/>
              <a:t> 最短経路の探索</a:t>
            </a:r>
            <a:endParaRPr kumimoji="1" lang="ja-JP" altLang="en-US"/>
          </a:p>
        </p:txBody>
      </p:sp>
      <p:sp>
        <p:nvSpPr>
          <p:cNvPr id="3" name="コンテンツ プレースホルダー 2">
            <a:extLst>
              <a:ext uri="{FF2B5EF4-FFF2-40B4-BE49-F238E27FC236}">
                <a16:creationId xmlns:a16="http://schemas.microsoft.com/office/drawing/2014/main" id="{A39BFBFF-08A7-074F-91BB-889C0463C9D8}"/>
              </a:ext>
            </a:extLst>
          </p:cNvPr>
          <p:cNvSpPr>
            <a:spLocks noGrp="1"/>
          </p:cNvSpPr>
          <p:nvPr>
            <p:ph idx="1"/>
          </p:nvPr>
        </p:nvSpPr>
        <p:spPr>
          <a:xfrm>
            <a:off x="1141413" y="2701956"/>
            <a:ext cx="9194472" cy="2912924"/>
          </a:xfrm>
        </p:spPr>
        <p:txBody>
          <a:bodyPr>
            <a:normAutofit fontScale="92500" lnSpcReduction="20000"/>
          </a:bodyPr>
          <a:lstStyle/>
          <a:p>
            <a:pPr marL="0" indent="0">
              <a:buNone/>
            </a:pPr>
            <a:r>
              <a:rPr lang="ja-JP" altLang="en-US"/>
              <a:t>再帰関数</a:t>
            </a:r>
            <a:r>
              <a:rPr lang="en-US" altLang="ja-JP"/>
              <a:t>:</a:t>
            </a:r>
            <a:r>
              <a:rPr lang="ja-JP" altLang="en-US"/>
              <a:t> </a:t>
            </a:r>
            <a:r>
              <a:rPr lang="en-US" altLang="ja-JP"/>
              <a:t>searching(</a:t>
            </a:r>
            <a:r>
              <a:rPr lang="ja-JP" altLang="en-US"/>
              <a:t>始点</a:t>
            </a:r>
            <a:r>
              <a:rPr lang="en-US" altLang="ja-JP"/>
              <a:t>/</a:t>
            </a:r>
            <a:r>
              <a:rPr lang="ja-JP" altLang="en-US"/>
              <a:t>線</a:t>
            </a:r>
            <a:r>
              <a:rPr lang="en-US" altLang="ja-JP"/>
              <a:t>,</a:t>
            </a:r>
            <a:r>
              <a:rPr lang="ja-JP" altLang="en-US"/>
              <a:t> 終点</a:t>
            </a:r>
            <a:r>
              <a:rPr lang="en-US" altLang="ja-JP"/>
              <a:t>,</a:t>
            </a:r>
            <a:r>
              <a:rPr lang="ja-JP" altLang="en-US"/>
              <a:t> 経由点</a:t>
            </a:r>
            <a:r>
              <a:rPr lang="en-US" altLang="ja-JP"/>
              <a:t>/</a:t>
            </a:r>
            <a:r>
              <a:rPr lang="ja-JP" altLang="en-US"/>
              <a:t>線リスト</a:t>
            </a:r>
            <a:r>
              <a:rPr lang="en-US" altLang="ja-JP"/>
              <a:t>,</a:t>
            </a:r>
            <a:r>
              <a:rPr lang="ja-JP" altLang="en-US"/>
              <a:t> ルートリスト</a:t>
            </a:r>
            <a:r>
              <a:rPr lang="en-US" altLang="ja-JP"/>
              <a:t>)</a:t>
            </a:r>
          </a:p>
          <a:p>
            <a:pPr marL="457200" indent="-457200">
              <a:buFont typeface="+mj-lt"/>
              <a:buAutoNum type="arabicPeriod"/>
            </a:pPr>
            <a:r>
              <a:rPr lang="ja-JP" altLang="en-US"/>
              <a:t>始点に対する全ての接線に対して</a:t>
            </a:r>
            <a:r>
              <a:rPr lang="en-US" altLang="ja-JP"/>
              <a:t>searching(</a:t>
            </a:r>
            <a:r>
              <a:rPr lang="ja-JP" altLang="en-US"/>
              <a:t>始線</a:t>
            </a:r>
            <a:r>
              <a:rPr lang="en-US" altLang="ja-JP"/>
              <a:t>=</a:t>
            </a:r>
            <a:r>
              <a:rPr lang="ja-JP" altLang="en-US"/>
              <a:t>接線</a:t>
            </a:r>
            <a:r>
              <a:rPr lang="en-US" altLang="ja-JP"/>
              <a:t>,</a:t>
            </a:r>
            <a:r>
              <a:rPr lang="ja-JP" altLang="en-US"/>
              <a:t> 終点</a:t>
            </a:r>
            <a:r>
              <a:rPr lang="en-US" altLang="ja-JP"/>
              <a:t>)</a:t>
            </a:r>
          </a:p>
          <a:p>
            <a:pPr marL="457200" indent="-457200">
              <a:buFont typeface="+mj-lt"/>
              <a:buAutoNum type="arabicPeriod"/>
            </a:pPr>
            <a:r>
              <a:rPr lang="ja-JP" altLang="en-US"/>
              <a:t>始線に対して</a:t>
            </a:r>
            <a:r>
              <a:rPr lang="en-US" altLang="ja-JP"/>
              <a:t>,</a:t>
            </a:r>
            <a:r>
              <a:rPr lang="ja-JP" altLang="en-US"/>
              <a:t> </a:t>
            </a:r>
            <a:r>
              <a:rPr lang="en-US" altLang="ja-JP"/>
              <a:t>1</a:t>
            </a:r>
            <a:r>
              <a:rPr lang="ja-JP" altLang="en-US"/>
              <a:t>の点</a:t>
            </a:r>
            <a:r>
              <a:rPr lang="en-US" altLang="ja-JP"/>
              <a:t>±1</a:t>
            </a:r>
            <a:r>
              <a:rPr lang="ja-JP" altLang="en-US"/>
              <a:t>の接点に対して</a:t>
            </a:r>
            <a:r>
              <a:rPr lang="en-US" altLang="ja-JP"/>
              <a:t>searching(</a:t>
            </a:r>
            <a:r>
              <a:rPr lang="ja-JP" altLang="en-US"/>
              <a:t>始点</a:t>
            </a:r>
            <a:r>
              <a:rPr lang="en-US" altLang="ja-JP"/>
              <a:t>=</a:t>
            </a:r>
            <a:r>
              <a:rPr lang="ja-JP" altLang="en-US"/>
              <a:t>接点</a:t>
            </a:r>
            <a:r>
              <a:rPr lang="en-US" altLang="ja-JP"/>
              <a:t>,</a:t>
            </a:r>
            <a:r>
              <a:rPr lang="ja-JP" altLang="en-US"/>
              <a:t> 終点</a:t>
            </a:r>
            <a:r>
              <a:rPr lang="en-US" altLang="ja-JP"/>
              <a:t>)</a:t>
            </a:r>
          </a:p>
          <a:p>
            <a:pPr marL="457200" indent="-457200">
              <a:buFont typeface="+mj-lt"/>
              <a:buAutoNum type="arabicPeriod"/>
            </a:pPr>
            <a:r>
              <a:rPr lang="en-US" altLang="ja-JP"/>
              <a:t>1</a:t>
            </a:r>
            <a:r>
              <a:rPr lang="ja-JP" altLang="en-US"/>
              <a:t>と</a:t>
            </a:r>
            <a:r>
              <a:rPr lang="en-US" altLang="ja-JP"/>
              <a:t>2</a:t>
            </a:r>
            <a:r>
              <a:rPr lang="ja-JP" altLang="en-US"/>
              <a:t>を繰り返し</a:t>
            </a:r>
            <a:r>
              <a:rPr lang="en-US" altLang="ja-JP"/>
              <a:t>,</a:t>
            </a:r>
            <a:r>
              <a:rPr lang="ja-JP" altLang="en-US"/>
              <a:t> </a:t>
            </a:r>
            <a:r>
              <a:rPr lang="en-US" altLang="ja-JP"/>
              <a:t>{ </a:t>
            </a:r>
            <a:r>
              <a:rPr lang="ja-JP" altLang="en-US"/>
              <a:t>接点なし</a:t>
            </a:r>
            <a:r>
              <a:rPr lang="en-US" altLang="ja-JP"/>
              <a:t> or </a:t>
            </a:r>
            <a:r>
              <a:rPr lang="ja-JP" altLang="en-US"/>
              <a:t>終点</a:t>
            </a:r>
            <a:r>
              <a:rPr lang="en-US" altLang="ja-JP"/>
              <a:t>=</a:t>
            </a:r>
            <a:r>
              <a:rPr lang="ja-JP" altLang="en-US"/>
              <a:t>始点</a:t>
            </a:r>
            <a:r>
              <a:rPr lang="en-US" altLang="ja-JP"/>
              <a:t> or </a:t>
            </a:r>
            <a:r>
              <a:rPr lang="ja-JP" altLang="en-US"/>
              <a:t>始点</a:t>
            </a:r>
            <a:r>
              <a:rPr lang="en-US" altLang="ja-JP"/>
              <a:t>=</a:t>
            </a:r>
            <a:r>
              <a:rPr lang="ja-JP" altLang="en-US"/>
              <a:t>通った点</a:t>
            </a:r>
            <a:r>
              <a:rPr lang="en-US" altLang="ja-JP"/>
              <a:t>}</a:t>
            </a:r>
            <a:r>
              <a:rPr lang="ja-JP" altLang="en-US"/>
              <a:t> まで再帰</a:t>
            </a:r>
            <a:endParaRPr lang="en-US" altLang="ja-JP"/>
          </a:p>
          <a:p>
            <a:pPr marL="457200" indent="-457200">
              <a:buFont typeface="+mj-lt"/>
              <a:buAutoNum type="arabicPeriod"/>
            </a:pPr>
            <a:r>
              <a:rPr lang="en-US" altLang="ja-JP"/>
              <a:t>If</a:t>
            </a:r>
            <a:r>
              <a:rPr lang="ja-JP" altLang="en-US"/>
              <a:t> 始点</a:t>
            </a:r>
            <a:r>
              <a:rPr lang="en-US" altLang="ja-JP"/>
              <a:t>=</a:t>
            </a:r>
            <a:r>
              <a:rPr lang="ja-JP" altLang="en-US"/>
              <a:t>終点 → ルートリストに経由点リストを追加し</a:t>
            </a:r>
            <a:r>
              <a:rPr lang="en-US" altLang="ja-JP"/>
              <a:t>, Fin</a:t>
            </a:r>
          </a:p>
          <a:p>
            <a:pPr marL="457200" indent="-457200">
              <a:buFont typeface="+mj-lt"/>
              <a:buAutoNum type="arabicPeriod"/>
            </a:pPr>
            <a:r>
              <a:rPr lang="en-US" altLang="ja-JP"/>
              <a:t>Else: Fin</a:t>
            </a:r>
          </a:p>
        </p:txBody>
      </p:sp>
      <p:sp>
        <p:nvSpPr>
          <p:cNvPr id="4" name="円/楕円 3">
            <a:extLst>
              <a:ext uri="{FF2B5EF4-FFF2-40B4-BE49-F238E27FC236}">
                <a16:creationId xmlns:a16="http://schemas.microsoft.com/office/drawing/2014/main" id="{0EED1761-8721-454B-8C66-9FBF63A07D46}"/>
              </a:ext>
            </a:extLst>
          </p:cNvPr>
          <p:cNvSpPr/>
          <p:nvPr/>
        </p:nvSpPr>
        <p:spPr>
          <a:xfrm>
            <a:off x="7810267" y="1905418"/>
            <a:ext cx="693683" cy="69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始点</a:t>
            </a:r>
          </a:p>
        </p:txBody>
      </p:sp>
      <p:sp>
        <p:nvSpPr>
          <p:cNvPr id="5" name="正方形/長方形 4">
            <a:extLst>
              <a:ext uri="{FF2B5EF4-FFF2-40B4-BE49-F238E27FC236}">
                <a16:creationId xmlns:a16="http://schemas.microsoft.com/office/drawing/2014/main" id="{B801B74D-84B8-D242-B85F-8630BF9D0E95}"/>
              </a:ext>
            </a:extLst>
          </p:cNvPr>
          <p:cNvSpPr/>
          <p:nvPr/>
        </p:nvSpPr>
        <p:spPr>
          <a:xfrm>
            <a:off x="9110402" y="1379627"/>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6" name="正方形/長方形 5">
            <a:extLst>
              <a:ext uri="{FF2B5EF4-FFF2-40B4-BE49-F238E27FC236}">
                <a16:creationId xmlns:a16="http://schemas.microsoft.com/office/drawing/2014/main" id="{24EA579F-5179-CC41-BBAE-6F5E1B91886C}"/>
              </a:ext>
            </a:extLst>
          </p:cNvPr>
          <p:cNvSpPr/>
          <p:nvPr/>
        </p:nvSpPr>
        <p:spPr>
          <a:xfrm>
            <a:off x="9511862" y="4399375"/>
            <a:ext cx="1828800" cy="369332"/>
          </a:xfrm>
          <a:prstGeom prst="rect">
            <a:avLst/>
          </a:prstGeom>
        </p:spPr>
        <p:txBody>
          <a:bodyPr wrap="square">
            <a:spAutoFit/>
          </a:bodyPr>
          <a:lstStyle/>
          <a:p>
            <a:r>
              <a:rPr lang="ja-JP" altLang="en-US"/>
              <a:t> </a:t>
            </a:r>
          </a:p>
        </p:txBody>
      </p:sp>
      <p:sp>
        <p:nvSpPr>
          <p:cNvPr id="7" name="正方形/長方形 6">
            <a:extLst>
              <a:ext uri="{FF2B5EF4-FFF2-40B4-BE49-F238E27FC236}">
                <a16:creationId xmlns:a16="http://schemas.microsoft.com/office/drawing/2014/main" id="{8DFA483A-CBBC-C54E-A340-10400343185E}"/>
              </a:ext>
            </a:extLst>
          </p:cNvPr>
          <p:cNvSpPr/>
          <p:nvPr/>
        </p:nvSpPr>
        <p:spPr>
          <a:xfrm>
            <a:off x="9110402" y="2412268"/>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8" name="円/楕円 7">
            <a:extLst>
              <a:ext uri="{FF2B5EF4-FFF2-40B4-BE49-F238E27FC236}">
                <a16:creationId xmlns:a16="http://schemas.microsoft.com/office/drawing/2014/main" id="{B8FD527C-2119-AD4D-9A80-CBBDD2F549D3}"/>
              </a:ext>
            </a:extLst>
          </p:cNvPr>
          <p:cNvSpPr/>
          <p:nvPr/>
        </p:nvSpPr>
        <p:spPr>
          <a:xfrm>
            <a:off x="10851972" y="322540"/>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終点</a:t>
            </a:r>
            <a:endParaRPr kumimoji="1" lang="en-US" altLang="ja-JP"/>
          </a:p>
        </p:txBody>
      </p:sp>
      <p:sp>
        <p:nvSpPr>
          <p:cNvPr id="9" name="円/楕円 8">
            <a:extLst>
              <a:ext uri="{FF2B5EF4-FFF2-40B4-BE49-F238E27FC236}">
                <a16:creationId xmlns:a16="http://schemas.microsoft.com/office/drawing/2014/main" id="{676E5D70-7F4D-D242-B809-DD1089E24DE4}"/>
              </a:ext>
            </a:extLst>
          </p:cNvPr>
          <p:cNvSpPr/>
          <p:nvPr/>
        </p:nvSpPr>
        <p:spPr>
          <a:xfrm>
            <a:off x="10851972" y="1283443"/>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sp>
        <p:nvSpPr>
          <p:cNvPr id="10" name="円/楕円 9">
            <a:extLst>
              <a:ext uri="{FF2B5EF4-FFF2-40B4-BE49-F238E27FC236}">
                <a16:creationId xmlns:a16="http://schemas.microsoft.com/office/drawing/2014/main" id="{585275BC-39E0-B74D-B57C-5486F2120267}"/>
              </a:ext>
            </a:extLst>
          </p:cNvPr>
          <p:cNvSpPr/>
          <p:nvPr/>
        </p:nvSpPr>
        <p:spPr>
          <a:xfrm>
            <a:off x="10851972" y="2316084"/>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cxnSp>
        <p:nvCxnSpPr>
          <p:cNvPr id="12" name="直線矢印コネクタ 11">
            <a:extLst>
              <a:ext uri="{FF2B5EF4-FFF2-40B4-BE49-F238E27FC236}">
                <a16:creationId xmlns:a16="http://schemas.microsoft.com/office/drawing/2014/main" id="{1F99472E-95F6-4B48-BC65-52ACF9B0ED36}"/>
              </a:ext>
            </a:extLst>
          </p:cNvPr>
          <p:cNvCxnSpPr>
            <a:cxnSpLocks/>
            <a:endCxn id="5" idx="1"/>
          </p:cNvCxnSpPr>
          <p:nvPr/>
        </p:nvCxnSpPr>
        <p:spPr>
          <a:xfrm flipV="1">
            <a:off x="8503950" y="1668662"/>
            <a:ext cx="606452" cy="4934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BFFF8A6A-B58D-2E46-8048-1DD6BAF235D7}"/>
              </a:ext>
            </a:extLst>
          </p:cNvPr>
          <p:cNvCxnSpPr>
            <a:cxnSpLocks/>
            <a:endCxn id="7" idx="1"/>
          </p:cNvCxnSpPr>
          <p:nvPr/>
        </p:nvCxnSpPr>
        <p:spPr>
          <a:xfrm>
            <a:off x="8503950" y="2177900"/>
            <a:ext cx="606452" cy="5234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線矢印コネクタ 15">
            <a:extLst>
              <a:ext uri="{FF2B5EF4-FFF2-40B4-BE49-F238E27FC236}">
                <a16:creationId xmlns:a16="http://schemas.microsoft.com/office/drawing/2014/main" id="{06F417A9-00CE-3449-97FC-CDFE58F4652C}"/>
              </a:ext>
            </a:extLst>
          </p:cNvPr>
          <p:cNvCxnSpPr>
            <a:cxnSpLocks/>
            <a:stCxn id="5" idx="3"/>
            <a:endCxn id="9" idx="2"/>
          </p:cNvCxnSpPr>
          <p:nvPr/>
        </p:nvCxnSpPr>
        <p:spPr>
          <a:xfrm flipV="1">
            <a:off x="10087865" y="1620570"/>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線矢印コネクタ 16">
            <a:extLst>
              <a:ext uri="{FF2B5EF4-FFF2-40B4-BE49-F238E27FC236}">
                <a16:creationId xmlns:a16="http://schemas.microsoft.com/office/drawing/2014/main" id="{989936C6-2C4F-3D46-B5F0-4C41601098B9}"/>
              </a:ext>
            </a:extLst>
          </p:cNvPr>
          <p:cNvCxnSpPr>
            <a:cxnSpLocks/>
            <a:stCxn id="5" idx="3"/>
            <a:endCxn id="8" idx="2"/>
          </p:cNvCxnSpPr>
          <p:nvPr/>
        </p:nvCxnSpPr>
        <p:spPr>
          <a:xfrm flipV="1">
            <a:off x="10087865" y="659667"/>
            <a:ext cx="764107" cy="10089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線矢印コネクタ 26">
            <a:extLst>
              <a:ext uri="{FF2B5EF4-FFF2-40B4-BE49-F238E27FC236}">
                <a16:creationId xmlns:a16="http://schemas.microsoft.com/office/drawing/2014/main" id="{E4E75445-68D4-844F-8467-24E257D6CA24}"/>
              </a:ext>
            </a:extLst>
          </p:cNvPr>
          <p:cNvCxnSpPr>
            <a:cxnSpLocks/>
            <a:stCxn id="7" idx="3"/>
            <a:endCxn id="10" idx="2"/>
          </p:cNvCxnSpPr>
          <p:nvPr/>
        </p:nvCxnSpPr>
        <p:spPr>
          <a:xfrm flipV="1">
            <a:off x="10087865" y="2653211"/>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7" name="インク 36">
                <a:extLst>
                  <a:ext uri="{FF2B5EF4-FFF2-40B4-BE49-F238E27FC236}">
                    <a16:creationId xmlns:a16="http://schemas.microsoft.com/office/drawing/2014/main" id="{AABB4D6C-26D4-9B46-A165-4FA9B0D39DE8}"/>
                  </a:ext>
                </a:extLst>
              </p14:cNvPr>
              <p14:cNvContentPartPr/>
              <p14:nvPr/>
            </p14:nvContentPartPr>
            <p14:xfrm>
              <a:off x="10687281" y="189955"/>
              <a:ext cx="1165320" cy="959040"/>
            </p14:xfrm>
          </p:contentPart>
        </mc:Choice>
        <mc:Fallback xmlns="">
          <p:pic>
            <p:nvPicPr>
              <p:cNvPr id="37" name="インク 36">
                <a:extLst>
                  <a:ext uri="{FF2B5EF4-FFF2-40B4-BE49-F238E27FC236}">
                    <a16:creationId xmlns:a16="http://schemas.microsoft.com/office/drawing/2014/main" id="{AABB4D6C-26D4-9B46-A165-4FA9B0D39DE8}"/>
                  </a:ext>
                </a:extLst>
              </p:cNvPr>
              <p:cNvPicPr/>
              <p:nvPr/>
            </p:nvPicPr>
            <p:blipFill>
              <a:blip r:embed="rId3"/>
              <a:stretch>
                <a:fillRect/>
              </a:stretch>
            </p:blipFill>
            <p:spPr>
              <a:xfrm>
                <a:off x="10678281" y="180955"/>
                <a:ext cx="1182960" cy="976680"/>
              </a:xfrm>
              <a:prstGeom prst="rect">
                <a:avLst/>
              </a:prstGeom>
            </p:spPr>
          </p:pic>
        </mc:Fallback>
      </mc:AlternateContent>
      <p:cxnSp>
        <p:nvCxnSpPr>
          <p:cNvPr id="39" name="直線コネクタ 38">
            <a:extLst>
              <a:ext uri="{FF2B5EF4-FFF2-40B4-BE49-F238E27FC236}">
                <a16:creationId xmlns:a16="http://schemas.microsoft.com/office/drawing/2014/main" id="{1E036B3C-9D33-0E40-B183-F010FCAF5FEC}"/>
              </a:ext>
            </a:extLst>
          </p:cNvPr>
          <p:cNvCxnSpPr/>
          <p:nvPr/>
        </p:nvCxnSpPr>
        <p:spPr>
          <a:xfrm flipV="1">
            <a:off x="7483696" y="5167405"/>
            <a:ext cx="3783724" cy="1166649"/>
          </a:xfrm>
          <a:prstGeom prst="line">
            <a:avLst/>
          </a:prstGeom>
        </p:spPr>
        <p:style>
          <a:lnRef idx="1">
            <a:schemeClr val="accent1"/>
          </a:lnRef>
          <a:fillRef idx="0">
            <a:schemeClr val="accent1"/>
          </a:fillRef>
          <a:effectRef idx="0">
            <a:schemeClr val="accent1"/>
          </a:effectRef>
          <a:fontRef idx="minor">
            <a:schemeClr val="tx1"/>
          </a:fontRef>
        </p:style>
      </p:cxnSp>
      <p:sp>
        <p:nvSpPr>
          <p:cNvPr id="40" name="円/楕円 39">
            <a:extLst>
              <a:ext uri="{FF2B5EF4-FFF2-40B4-BE49-F238E27FC236}">
                <a16:creationId xmlns:a16="http://schemas.microsoft.com/office/drawing/2014/main" id="{FDCBAFE6-1173-9443-8AF1-808A3473AFEC}"/>
              </a:ext>
            </a:extLst>
          </p:cNvPr>
          <p:cNvSpPr/>
          <p:nvPr/>
        </p:nvSpPr>
        <p:spPr>
          <a:xfrm>
            <a:off x="7382274" y="6239461"/>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9D8EA495-50F6-C649-A65F-33EE20C0EFB9}"/>
              </a:ext>
            </a:extLst>
          </p:cNvPr>
          <p:cNvSpPr/>
          <p:nvPr/>
        </p:nvSpPr>
        <p:spPr>
          <a:xfrm>
            <a:off x="11208573" y="507281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CED4A969-A3CB-254E-A6C0-BA280B48778F}"/>
              </a:ext>
            </a:extLst>
          </p:cNvPr>
          <p:cNvSpPr/>
          <p:nvPr/>
        </p:nvSpPr>
        <p:spPr>
          <a:xfrm>
            <a:off x="8607249" y="5851887"/>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a:extLst>
              <a:ext uri="{FF2B5EF4-FFF2-40B4-BE49-F238E27FC236}">
                <a16:creationId xmlns:a16="http://schemas.microsoft.com/office/drawing/2014/main" id="{1E721BBD-6B24-EC4D-BAD1-7B2E94F54852}"/>
              </a:ext>
            </a:extLst>
          </p:cNvPr>
          <p:cNvSpPr/>
          <p:nvPr/>
        </p:nvSpPr>
        <p:spPr>
          <a:xfrm>
            <a:off x="9883737" y="547929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mc:Choice Requires="p14">
          <p:contentPart p14:bwMode="auto" r:id="rId4">
            <p14:nvContentPartPr>
              <p14:cNvPr id="46" name="インク 45">
                <a:extLst>
                  <a:ext uri="{FF2B5EF4-FFF2-40B4-BE49-F238E27FC236}">
                    <a16:creationId xmlns:a16="http://schemas.microsoft.com/office/drawing/2014/main" id="{7C65A93A-47E2-FC4F-8BC8-56218418DBB6}"/>
                  </a:ext>
                </a:extLst>
              </p14:cNvPr>
              <p14:cNvContentPartPr/>
              <p14:nvPr/>
            </p14:nvContentPartPr>
            <p14:xfrm>
              <a:off x="7245450" y="6059291"/>
              <a:ext cx="462240" cy="496440"/>
            </p14:xfrm>
          </p:contentPart>
        </mc:Choice>
        <mc:Fallback xmlns="">
          <p:pic>
            <p:nvPicPr>
              <p:cNvPr id="46" name="インク 45">
                <a:extLst>
                  <a:ext uri="{FF2B5EF4-FFF2-40B4-BE49-F238E27FC236}">
                    <a16:creationId xmlns:a16="http://schemas.microsoft.com/office/drawing/2014/main" id="{7C65A93A-47E2-FC4F-8BC8-56218418DBB6}"/>
                  </a:ext>
                </a:extLst>
              </p:cNvPr>
              <p:cNvPicPr/>
              <p:nvPr/>
            </p:nvPicPr>
            <p:blipFill>
              <a:blip r:embed="rId5"/>
              <a:stretch>
                <a:fillRect/>
              </a:stretch>
            </p:blipFill>
            <p:spPr>
              <a:xfrm>
                <a:off x="7236450" y="6050291"/>
                <a:ext cx="479880" cy="51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8" name="インク 47">
                <a:extLst>
                  <a:ext uri="{FF2B5EF4-FFF2-40B4-BE49-F238E27FC236}">
                    <a16:creationId xmlns:a16="http://schemas.microsoft.com/office/drawing/2014/main" id="{580BA28F-1B84-8045-BD48-6C3E663E4F2E}"/>
                  </a:ext>
                </a:extLst>
              </p14:cNvPr>
              <p14:cNvContentPartPr/>
              <p14:nvPr/>
            </p14:nvContentPartPr>
            <p14:xfrm>
              <a:off x="9824490" y="5393291"/>
              <a:ext cx="371160" cy="433440"/>
            </p14:xfrm>
          </p:contentPart>
        </mc:Choice>
        <mc:Fallback xmlns="">
          <p:pic>
            <p:nvPicPr>
              <p:cNvPr id="48" name="インク 47">
                <a:extLst>
                  <a:ext uri="{FF2B5EF4-FFF2-40B4-BE49-F238E27FC236}">
                    <a16:creationId xmlns:a16="http://schemas.microsoft.com/office/drawing/2014/main" id="{580BA28F-1B84-8045-BD48-6C3E663E4F2E}"/>
                  </a:ext>
                </a:extLst>
              </p:cNvPr>
              <p:cNvPicPr/>
              <p:nvPr/>
            </p:nvPicPr>
            <p:blipFill>
              <a:blip r:embed="rId7"/>
              <a:stretch>
                <a:fillRect/>
              </a:stretch>
            </p:blipFill>
            <p:spPr>
              <a:xfrm>
                <a:off x="9815490" y="5384291"/>
                <a:ext cx="38880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9" name="インク 48">
                <a:extLst>
                  <a:ext uri="{FF2B5EF4-FFF2-40B4-BE49-F238E27FC236}">
                    <a16:creationId xmlns:a16="http://schemas.microsoft.com/office/drawing/2014/main" id="{9EEA0719-E369-3540-87F7-22A8713AC9AE}"/>
                  </a:ext>
                </a:extLst>
              </p14:cNvPr>
              <p14:cNvContentPartPr/>
              <p14:nvPr/>
            </p14:nvContentPartPr>
            <p14:xfrm>
              <a:off x="8433090" y="5724851"/>
              <a:ext cx="502920" cy="428760"/>
            </p14:xfrm>
          </p:contentPart>
        </mc:Choice>
        <mc:Fallback xmlns="">
          <p:pic>
            <p:nvPicPr>
              <p:cNvPr id="49" name="インク 48">
                <a:extLst>
                  <a:ext uri="{FF2B5EF4-FFF2-40B4-BE49-F238E27FC236}">
                    <a16:creationId xmlns:a16="http://schemas.microsoft.com/office/drawing/2014/main" id="{9EEA0719-E369-3540-87F7-22A8713AC9AE}"/>
                  </a:ext>
                </a:extLst>
              </p:cNvPr>
              <p:cNvPicPr/>
              <p:nvPr/>
            </p:nvPicPr>
            <p:blipFill>
              <a:blip r:embed="rId9"/>
              <a:stretch>
                <a:fillRect/>
              </a:stretch>
            </p:blipFill>
            <p:spPr>
              <a:xfrm>
                <a:off x="8415090" y="5706851"/>
                <a:ext cx="53856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6" name="インク 55">
                <a:extLst>
                  <a:ext uri="{FF2B5EF4-FFF2-40B4-BE49-F238E27FC236}">
                    <a16:creationId xmlns:a16="http://schemas.microsoft.com/office/drawing/2014/main" id="{AD6D3EC6-1FB7-5144-880E-ACEEFB9BFED1}"/>
                  </a:ext>
                </a:extLst>
              </p14:cNvPr>
              <p14:cNvContentPartPr/>
              <p14:nvPr/>
            </p14:nvContentPartPr>
            <p14:xfrm>
              <a:off x="7664850" y="5696051"/>
              <a:ext cx="833760" cy="251280"/>
            </p14:xfrm>
          </p:contentPart>
        </mc:Choice>
        <mc:Fallback xmlns="">
          <p:pic>
            <p:nvPicPr>
              <p:cNvPr id="56" name="インク 55">
                <a:extLst>
                  <a:ext uri="{FF2B5EF4-FFF2-40B4-BE49-F238E27FC236}">
                    <a16:creationId xmlns:a16="http://schemas.microsoft.com/office/drawing/2014/main" id="{AD6D3EC6-1FB7-5144-880E-ACEEFB9BFED1}"/>
                  </a:ext>
                </a:extLst>
              </p:cNvPr>
              <p:cNvPicPr/>
              <p:nvPr/>
            </p:nvPicPr>
            <p:blipFill>
              <a:blip r:embed="rId11"/>
              <a:stretch>
                <a:fillRect/>
              </a:stretch>
            </p:blipFill>
            <p:spPr>
              <a:xfrm>
                <a:off x="7646850" y="5678077"/>
                <a:ext cx="869400" cy="28686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1" name="インク 60">
                <a:extLst>
                  <a:ext uri="{FF2B5EF4-FFF2-40B4-BE49-F238E27FC236}">
                    <a16:creationId xmlns:a16="http://schemas.microsoft.com/office/drawing/2014/main" id="{4EEA9DE2-0073-204E-A03E-27FD5C8C1FDF}"/>
                  </a:ext>
                </a:extLst>
              </p14:cNvPr>
              <p14:cNvContentPartPr/>
              <p14:nvPr/>
            </p14:nvContentPartPr>
            <p14:xfrm>
              <a:off x="8755290" y="5180171"/>
              <a:ext cx="1088640" cy="514080"/>
            </p14:xfrm>
          </p:contentPart>
        </mc:Choice>
        <mc:Fallback xmlns="">
          <p:pic>
            <p:nvPicPr>
              <p:cNvPr id="61" name="インク 60">
                <a:extLst>
                  <a:ext uri="{FF2B5EF4-FFF2-40B4-BE49-F238E27FC236}">
                    <a16:creationId xmlns:a16="http://schemas.microsoft.com/office/drawing/2014/main" id="{4EEA9DE2-0073-204E-A03E-27FD5C8C1FDF}"/>
                  </a:ext>
                </a:extLst>
              </p:cNvPr>
              <p:cNvPicPr/>
              <p:nvPr/>
            </p:nvPicPr>
            <p:blipFill>
              <a:blip r:embed="rId13"/>
              <a:stretch>
                <a:fillRect/>
              </a:stretch>
            </p:blipFill>
            <p:spPr>
              <a:xfrm>
                <a:off x="8737290" y="5162158"/>
                <a:ext cx="1124280" cy="549745"/>
              </a:xfrm>
              <a:prstGeom prst="rect">
                <a:avLst/>
              </a:prstGeom>
            </p:spPr>
          </p:pic>
        </mc:Fallback>
      </mc:AlternateContent>
      <p:sp>
        <p:nvSpPr>
          <p:cNvPr id="62" name="テキスト ボックス 61">
            <a:extLst>
              <a:ext uri="{FF2B5EF4-FFF2-40B4-BE49-F238E27FC236}">
                <a16:creationId xmlns:a16="http://schemas.microsoft.com/office/drawing/2014/main" id="{13C0B54F-C5FC-914E-AA4A-C3B6F680000D}"/>
              </a:ext>
            </a:extLst>
          </p:cNvPr>
          <p:cNvSpPr txBox="1"/>
          <p:nvPr/>
        </p:nvSpPr>
        <p:spPr>
          <a:xfrm rot="20947218">
            <a:off x="7826818" y="5316683"/>
            <a:ext cx="388248" cy="369332"/>
          </a:xfrm>
          <a:prstGeom prst="rect">
            <a:avLst/>
          </a:prstGeom>
          <a:noFill/>
        </p:spPr>
        <p:txBody>
          <a:bodyPr wrap="none" rtlCol="0">
            <a:spAutoFit/>
          </a:bodyPr>
          <a:lstStyle/>
          <a:p>
            <a:r>
              <a:rPr kumimoji="1" lang="en-US" altLang="ja-JP"/>
              <a:t>-1</a:t>
            </a:r>
          </a:p>
        </p:txBody>
      </p:sp>
      <p:sp>
        <p:nvSpPr>
          <p:cNvPr id="63" name="テキスト ボックス 62">
            <a:extLst>
              <a:ext uri="{FF2B5EF4-FFF2-40B4-BE49-F238E27FC236}">
                <a16:creationId xmlns:a16="http://schemas.microsoft.com/office/drawing/2014/main" id="{D919F1CD-B18C-8144-975F-BFF77ECBF40B}"/>
              </a:ext>
            </a:extLst>
          </p:cNvPr>
          <p:cNvSpPr txBox="1"/>
          <p:nvPr/>
        </p:nvSpPr>
        <p:spPr>
          <a:xfrm rot="20100353">
            <a:off x="8739200" y="4921124"/>
            <a:ext cx="465192" cy="369332"/>
          </a:xfrm>
          <a:prstGeom prst="rect">
            <a:avLst/>
          </a:prstGeom>
          <a:noFill/>
        </p:spPr>
        <p:txBody>
          <a:bodyPr wrap="none" rtlCol="0">
            <a:spAutoFit/>
          </a:bodyPr>
          <a:lstStyle/>
          <a:p>
            <a:r>
              <a:rPr kumimoji="1" lang="en-US" altLang="ja-JP"/>
              <a:t>+1</a:t>
            </a:r>
          </a:p>
        </p:txBody>
      </p:sp>
    </p:spTree>
    <p:extLst>
      <p:ext uri="{BB962C8B-B14F-4D97-AF65-F5344CB8AC3E}">
        <p14:creationId xmlns:p14="http://schemas.microsoft.com/office/powerpoint/2010/main" val="55069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5AC8-5699-5245-B670-A77FAB26601C}"/>
              </a:ext>
            </a:extLst>
          </p:cNvPr>
          <p:cNvSpPr>
            <a:spLocks noGrp="1"/>
          </p:cNvSpPr>
          <p:nvPr>
            <p:ph type="title"/>
          </p:nvPr>
        </p:nvSpPr>
        <p:spPr/>
        <p:txBody>
          <a:bodyPr/>
          <a:lstStyle/>
          <a:p>
            <a:r>
              <a:rPr kumimoji="1" lang="ja-JP" altLang="en-US"/>
              <a:t>実装したアルゴリズム</a:t>
            </a:r>
            <a:r>
              <a:rPr lang="en-US" altLang="ja-JP"/>
              <a:t>④</a:t>
            </a:r>
            <a:r>
              <a:rPr kumimoji="1" lang="en-US" altLang="ja-JP"/>
              <a:t>:</a:t>
            </a:r>
            <a:r>
              <a:rPr kumimoji="1" lang="ja-JP" altLang="en-US"/>
              <a:t> </a:t>
            </a:r>
            <a:r>
              <a:rPr kumimoji="1" lang="en-US" altLang="ja-JP"/>
              <a:t>2</a:t>
            </a:r>
            <a:r>
              <a:rPr kumimoji="1" lang="ja-JP" altLang="en-US"/>
              <a:t>地点間の直線距離を求める</a:t>
            </a:r>
          </a:p>
        </p:txBody>
      </p:sp>
      <p:sp>
        <p:nvSpPr>
          <p:cNvPr id="3" name="コンテンツ プレースホルダー 2">
            <a:extLst>
              <a:ext uri="{FF2B5EF4-FFF2-40B4-BE49-F238E27FC236}">
                <a16:creationId xmlns:a16="http://schemas.microsoft.com/office/drawing/2014/main" id="{5092CDAD-AA7C-864F-9B1A-094AD95E6E1D}"/>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74032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D0CA3-CA6C-764F-BD0A-7F9C46FE2899}"/>
              </a:ext>
            </a:extLst>
          </p:cNvPr>
          <p:cNvSpPr>
            <a:spLocks noGrp="1"/>
          </p:cNvSpPr>
          <p:nvPr>
            <p:ph type="title"/>
          </p:nvPr>
        </p:nvSpPr>
        <p:spPr/>
        <p:txBody>
          <a:bodyPr/>
          <a:lstStyle/>
          <a:p>
            <a:r>
              <a:rPr lang="ja-JP" altLang="en-US"/>
              <a:t>実装したアルゴリズム</a:t>
            </a:r>
            <a:r>
              <a:rPr lang="en-US" altLang="ja-JP"/>
              <a:t>⑤:</a:t>
            </a:r>
            <a:r>
              <a:rPr lang="ja-JP" altLang="en-US"/>
              <a:t> 線分に新たな地点を接続</a:t>
            </a:r>
            <a:endParaRPr kumimoji="1" lang="ja-JP" altLang="en-US"/>
          </a:p>
        </p:txBody>
      </p:sp>
      <p:sp>
        <p:nvSpPr>
          <p:cNvPr id="3" name="コンテンツ プレースホルダー 2">
            <a:extLst>
              <a:ext uri="{FF2B5EF4-FFF2-40B4-BE49-F238E27FC236}">
                <a16:creationId xmlns:a16="http://schemas.microsoft.com/office/drawing/2014/main" id="{08089BF9-C33A-2B4D-A1CF-8B4FBAF09322}"/>
              </a:ext>
            </a:extLst>
          </p:cNvPr>
          <p:cNvSpPr>
            <a:spLocks noGrp="1"/>
          </p:cNvSpPr>
          <p:nvPr>
            <p:ph idx="1"/>
          </p:nvPr>
        </p:nvSpPr>
        <p:spPr/>
        <p:txBody>
          <a:bodyPr>
            <a:normAutofit/>
          </a:bodyPr>
          <a:lstStyle/>
          <a:p>
            <a:pPr marL="0" indent="0">
              <a:buNone/>
            </a:pPr>
            <a:r>
              <a:rPr kumimoji="1" lang="ja-JP" altLang="en-US"/>
              <a:t>ある線分に追加地点を接続する時のもっとも距離の短い交点を求める</a:t>
            </a:r>
            <a:endParaRPr kumimoji="1" lang="en-US" altLang="ja-JP"/>
          </a:p>
          <a:p>
            <a:endParaRPr lang="en-US" altLang="ja-JP"/>
          </a:p>
          <a:p>
            <a:pPr marL="457200" indent="-457200">
              <a:buFont typeface="+mj-lt"/>
              <a:buAutoNum type="arabicPeriod"/>
            </a:pPr>
            <a:r>
              <a:rPr lang="ja-JP" altLang="en-US"/>
              <a:t>直線①</a:t>
            </a:r>
            <a:r>
              <a:rPr lang="en-US" altLang="ja-JP"/>
              <a:t>: y = ax + b</a:t>
            </a:r>
            <a:r>
              <a:rPr lang="ja-JP" altLang="en-US"/>
              <a:t> に垂直に接続する直線</a:t>
            </a:r>
            <a:r>
              <a:rPr lang="en-US" altLang="ja-JP"/>
              <a:t>②:</a:t>
            </a:r>
            <a:r>
              <a:rPr lang="ja-JP" altLang="en-US"/>
              <a:t> </a:t>
            </a:r>
            <a:r>
              <a:rPr lang="en-US" altLang="ja-JP"/>
              <a:t>y =</a:t>
            </a:r>
            <a:r>
              <a:rPr lang="ja-JP" altLang="en-US"/>
              <a:t> </a:t>
            </a:r>
            <a:r>
              <a:rPr lang="en-US" altLang="ja-JP"/>
              <a:t>α</a:t>
            </a:r>
            <a:r>
              <a:rPr lang="ja-JP" altLang="en-US"/>
              <a:t> </a:t>
            </a:r>
            <a:r>
              <a:rPr lang="en-US" altLang="ja-JP"/>
              <a:t>x</a:t>
            </a:r>
            <a:r>
              <a:rPr lang="ja-JP" altLang="en-US"/>
              <a:t> </a:t>
            </a:r>
            <a:r>
              <a:rPr lang="en-US" altLang="ja-JP"/>
              <a:t>+</a:t>
            </a:r>
            <a:r>
              <a:rPr lang="ja-JP" altLang="en-US"/>
              <a:t> </a:t>
            </a:r>
            <a:r>
              <a:rPr lang="en-US" altLang="ja-JP"/>
              <a:t>β</a:t>
            </a:r>
            <a:r>
              <a:rPr lang="ja-JP" altLang="en-US"/>
              <a:t> を求める</a:t>
            </a:r>
            <a:endParaRPr lang="en-US" altLang="ja-JP"/>
          </a:p>
          <a:p>
            <a:pPr marL="457200" indent="-457200">
              <a:buFont typeface="+mj-lt"/>
              <a:buAutoNum type="arabicPeriod"/>
            </a:pPr>
            <a:r>
              <a:rPr lang="ja-JP" altLang="en-US"/>
              <a:t>直線</a:t>
            </a:r>
            <a:r>
              <a:rPr lang="en-US" altLang="ja-JP"/>
              <a:t>①</a:t>
            </a:r>
            <a:r>
              <a:rPr lang="ja-JP" altLang="en-US"/>
              <a:t>と直線</a:t>
            </a:r>
            <a:r>
              <a:rPr lang="en-US" altLang="ja-JP"/>
              <a:t>②</a:t>
            </a:r>
            <a:r>
              <a:rPr lang="ja-JP" altLang="en-US"/>
              <a:t>の</a:t>
            </a:r>
            <a:r>
              <a:rPr kumimoji="1" lang="ja-JP" altLang="en-US"/>
              <a:t>交点</a:t>
            </a:r>
            <a:r>
              <a:rPr kumimoji="1" lang="en-US" altLang="ja-JP"/>
              <a:t>P</a:t>
            </a:r>
            <a:r>
              <a:rPr kumimoji="1" lang="ja-JP" altLang="en-US"/>
              <a:t>を求める</a:t>
            </a:r>
            <a:endParaRPr kumimoji="1" lang="en-US" altLang="ja-JP"/>
          </a:p>
          <a:p>
            <a:pPr marL="457200" indent="-457200">
              <a:buFont typeface="+mj-lt"/>
              <a:buAutoNum type="arabicPeriod"/>
            </a:pPr>
            <a:r>
              <a:rPr lang="ja-JP" altLang="en-US"/>
              <a:t>交点</a:t>
            </a:r>
            <a:r>
              <a:rPr lang="en-US" altLang="ja-JP"/>
              <a:t>P</a:t>
            </a:r>
            <a:r>
              <a:rPr lang="ja-JP" altLang="en-US"/>
              <a:t>が</a:t>
            </a:r>
            <a:r>
              <a:rPr lang="en-US" altLang="ja-JP"/>
              <a:t> y = ax + b</a:t>
            </a:r>
            <a:r>
              <a:rPr lang="ja-JP" altLang="en-US"/>
              <a:t>上の点なら交点</a:t>
            </a:r>
            <a:r>
              <a:rPr lang="en-US" altLang="ja-JP"/>
              <a:t>P</a:t>
            </a:r>
            <a:r>
              <a:rPr lang="ja-JP" altLang="en-US"/>
              <a:t>が求める交点</a:t>
            </a:r>
            <a:r>
              <a:rPr lang="en-US" altLang="ja-JP"/>
              <a:t>,</a:t>
            </a:r>
            <a:r>
              <a:rPr lang="ja-JP" altLang="en-US"/>
              <a:t> 違うなら線分の始点と終点のうち追加点に近い点を交点とする</a:t>
            </a:r>
            <a:endParaRPr kumimoji="1" lang="ja-JP" altLang="en-US"/>
          </a:p>
        </p:txBody>
      </p:sp>
    </p:spTree>
    <p:extLst>
      <p:ext uri="{BB962C8B-B14F-4D97-AF65-F5344CB8AC3E}">
        <p14:creationId xmlns:p14="http://schemas.microsoft.com/office/powerpoint/2010/main" val="2699625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回路</Template>
  <TotalTime>345</TotalTime>
  <Words>615</Words>
  <Application>Microsoft Macintosh PowerPoint</Application>
  <PresentationFormat>ワイド画面</PresentationFormat>
  <Paragraphs>77</Paragraphs>
  <Slides>18</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18</vt:i4>
      </vt:variant>
    </vt:vector>
  </HeadingPairs>
  <TitlesOfParts>
    <vt:vector size="21" baseType="lpstr">
      <vt:lpstr>Arial</vt:lpstr>
      <vt:lpstr>Tw Cen MT</vt:lpstr>
      <vt:lpstr>回路</vt:lpstr>
      <vt:lpstr>ソフトウェア総合演習 チーム ｢SKYS｣ 中間レビュー</vt:lpstr>
      <vt:lpstr>｢SKYS｣メンバーの紹介</vt:lpstr>
      <vt:lpstr>開発環境, 言語, ツール</vt:lpstr>
      <vt:lpstr>進捗状況</vt:lpstr>
      <vt:lpstr>実装したアルゴリズム①: 線分と線分の交点を求める</vt:lpstr>
      <vt:lpstr>実装したアルゴリズム②: 全ての線分の交点を求める</vt:lpstr>
      <vt:lpstr>実装したアルゴリズム③: 最短経路の探索</vt:lpstr>
      <vt:lpstr>実装したアルゴリズム④: 2地点間の直線距離を求める</vt:lpstr>
      <vt:lpstr>実装したアルゴリズム⑤: 線分に新たな地点を接続</vt:lpstr>
      <vt:lpstr>実装したアルゴリズム⑥: 道路網に新たな地点を接続</vt:lpstr>
      <vt:lpstr>実装したアルゴリズム⑦: 幹線道路の探索</vt:lpstr>
      <vt:lpstr>ソースコード</vt:lpstr>
      <vt:lpstr>テストコード</vt:lpstr>
      <vt:lpstr>ビルド方法</vt:lpstr>
      <vt:lpstr>ビジュアライザ</vt:lpstr>
      <vt:lpstr>データ</vt:lpstr>
      <vt:lpstr>各メンバーの役割と貢献度</vt:lpstr>
      <vt:lpstr>今後の計画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 チーム ｢SKYS｣ 中間レビュー</dc:title>
  <dc:creator>木村魁人</dc:creator>
  <cp:lastModifiedBy>木村魁人</cp:lastModifiedBy>
  <cp:revision>48</cp:revision>
  <dcterms:created xsi:type="dcterms:W3CDTF">2019-05-28T01:47:13Z</dcterms:created>
  <dcterms:modified xsi:type="dcterms:W3CDTF">2019-05-31T07:49:18Z</dcterms:modified>
</cp:coreProperties>
</file>