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72" r:id="rId17"/>
    <p:sldId id="273" r:id="rId18"/>
    <p:sldId id="274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0"/>
    <p:restoredTop sz="94719"/>
  </p:normalViewPr>
  <p:slideViewPr>
    <p:cSldViewPr snapToGrid="0" snapToObjects="1">
      <p:cViewPr varScale="1">
        <p:scale>
          <a:sx n="54" d="100"/>
          <a:sy n="54" d="100"/>
        </p:scale>
        <p:origin x="232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73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83" name="図プレースホルダー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游ゴシック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タイトル 1"/>
          <p:cNvSpPr txBox="1">
            <a:spLocks noGrp="1"/>
          </p:cNvSpPr>
          <p:nvPr>
            <p:ph type="ctrTitle"/>
          </p:nvPr>
        </p:nvSpPr>
        <p:spPr>
          <a:xfrm>
            <a:off x="1523999" y="1122362"/>
            <a:ext cx="9144001" cy="3980846"/>
          </a:xfrm>
          <a:prstGeom prst="rect">
            <a:avLst/>
          </a:prstGeom>
        </p:spPr>
        <p:txBody>
          <a:bodyPr anchor="ctr"/>
          <a:lstStyle/>
          <a:p>
            <a:r>
              <a:t>Final Presentation</a:t>
            </a:r>
          </a:p>
        </p:txBody>
      </p:sp>
      <p:sp>
        <p:nvSpPr>
          <p:cNvPr id="9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Adding new point to network</a:t>
            </a:r>
          </a:p>
        </p:txBody>
      </p:sp>
      <p:sp>
        <p:nvSpPr>
          <p:cNvPr id="164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for segment in segments: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straight line which cross segment with 90 degree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intersection of the straight line and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if the intersection is not on segment, update intersection to closer point between start point and end point of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append the intersection to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Find the point which has the minimum distance in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Add the intersection and segment to the network</a:t>
            </a:r>
          </a:p>
        </p:txBody>
      </p:sp>
      <p:sp>
        <p:nvSpPr>
          <p:cNvPr id="16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Detection of highways</a:t>
            </a:r>
          </a:p>
        </p:txBody>
      </p:sp>
      <p:sp>
        <p:nvSpPr>
          <p:cNvPr id="168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point in points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 the all segments value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Decide start point and end point, run SEARCH_ROOT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Unconnected point is appended to list.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Recursive self function(argument is that list and main road list)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is continued when that list is void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Return main road list</a:t>
            </a:r>
          </a:p>
        </p:txBody>
      </p:sp>
      <p:sp>
        <p:nvSpPr>
          <p:cNvPr id="169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 of each algorithm</a:t>
            </a:r>
          </a:p>
        </p:txBody>
      </p:sp>
      <p:sp>
        <p:nvSpPr>
          <p:cNvPr id="173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4416655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𝑙𝑜𝑔𝑁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0">
                              <a:ea typeface="Cambria Math" panose="02040503050406030204" pitchFamily="18" charset="0"/>
                            </a:rPr>
                            <a:t>??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4416655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100000" r="-483" b="-5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200000" r="-483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300000" r="-483" b="-3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500000" r="-483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0">
                              <a:ea typeface="Cambria Math" panose="02040503050406030204" pitchFamily="18" charset="0"/>
                            </a:rPr>
                            <a:t>??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sp>
        <p:nvSpPr>
          <p:cNvPr id="176" name="テキスト ボックス 4"/>
          <p:cNvSpPr txBox="1"/>
          <p:nvPr/>
        </p:nvSpPr>
        <p:spPr>
          <a:xfrm>
            <a:off x="6230217" y="2691588"/>
            <a:ext cx="4561367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Used Mat plot lib for visualizing!</a:t>
            </a:r>
          </a:p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Plot: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Segments(Blue lines)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Points(Red points)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Intersections(Pink points)</a:t>
            </a:r>
          </a:p>
        </p:txBody>
      </p:sp>
      <p:pic>
        <p:nvPicPr>
          <p:cNvPr id="177" name="コンテンツ プレースホルダー 8" descr="コンテンツ プレースホルダ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1" y="1867517"/>
            <a:ext cx="5818219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Testdata generator</a:t>
            </a:r>
          </a:p>
        </p:txBody>
      </p:sp>
      <p:sp>
        <p:nvSpPr>
          <p:cNvPr id="18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made test data Generator for max input and minimum input.</a:t>
            </a:r>
          </a:p>
          <a:p>
            <a:r>
              <a:t>We created other test datas(for normal and special cases) by hand.</a:t>
            </a:r>
          </a:p>
        </p:txBody>
      </p:sp>
      <p:sp>
        <p:nvSpPr>
          <p:cNvPr id="18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391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6000" b="1"/>
              <a:t>Demonstration</a:t>
            </a:r>
          </a:p>
        </p:txBody>
      </p:sp>
      <p:sp>
        <p:nvSpPr>
          <p:cNvPr id="124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Contribution</a:t>
            </a:r>
          </a:p>
        </p:txBody>
      </p:sp>
      <p:pic>
        <p:nvPicPr>
          <p:cNvPr id="185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5678996" cy="3763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図 5" descr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3" y="5241738"/>
            <a:ext cx="9956801" cy="14605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テキスト ボックス 6"/>
          <p:cNvSpPr txBox="1"/>
          <p:nvPr/>
        </p:nvSpPr>
        <p:spPr>
          <a:xfrm>
            <a:off x="7124996" y="2583655"/>
            <a:ext cx="3563678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Sora Koshikawa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73 lines per 46hours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1.58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endParaRPr/>
          </a:p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Kaito Kimura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1544 lines per 60 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25.73</a:t>
            </a:r>
          </a:p>
        </p:txBody>
      </p:sp>
      <p:sp>
        <p:nvSpPr>
          <p:cNvPr id="18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19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thought and implemented algorithm(Recursive) by self.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Difficult, but it would be a good experience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We could design the system well ➜ Implement system efficiently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Algorithm efficiency was so bad that the system could not treat the big size input(ex10, ex11)</a:t>
            </a:r>
          </a:p>
          <a:p>
            <a:r>
              <a:t>We should have think deeply about what algorithm we use</a:t>
            </a:r>
          </a:p>
          <a:p>
            <a:r>
              <a:t>It was a good opportunity to improve a programming skill.</a:t>
            </a:r>
          </a:p>
        </p:txBody>
      </p:sp>
      <p:sp>
        <p:nvSpPr>
          <p:cNvPr id="19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600072"/>
            <a:ext cx="10515600" cy="5815017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4400" b="1"/>
            </a:lvl1pPr>
          </a:lstStyle>
          <a:p>
            <a:r>
              <a:t>Thank you for listening!</a:t>
            </a:r>
          </a:p>
        </p:txBody>
      </p:sp>
      <p:sp>
        <p:nvSpPr>
          <p:cNvPr id="19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613234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Team: SKYS</a:t>
            </a:r>
          </a:p>
        </p:txBody>
      </p:sp>
      <p:sp>
        <p:nvSpPr>
          <p:cNvPr id="101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2194330"/>
            <a:ext cx="10515600" cy="39826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  <a:defRPr sz="3300"/>
            </a:pPr>
            <a:r>
              <a:t>Members</a:t>
            </a:r>
          </a:p>
          <a:p>
            <a:pPr>
              <a:defRPr sz="3300"/>
            </a:pPr>
            <a:r>
              <a:t>Sora Koshikawa(s1250133)</a:t>
            </a:r>
          </a:p>
          <a:p>
            <a:pPr>
              <a:defRPr sz="3300"/>
            </a:pPr>
            <a:r>
              <a:t>Kaito Kimura(s1250131)</a:t>
            </a:r>
          </a:p>
        </p:txBody>
      </p:sp>
      <p:sp>
        <p:nvSpPr>
          <p:cNvPr id="10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Development Environment</a:t>
            </a:r>
          </a:p>
        </p:txBody>
      </p:sp>
      <p:sp>
        <p:nvSpPr>
          <p:cNvPr id="105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Language: Python3</a:t>
            </a:r>
          </a:p>
          <a:p>
            <a:r>
              <a:t>Editor, IDE: All members used Atom IDE for developing</a:t>
            </a:r>
          </a:p>
          <a:p>
            <a:r>
              <a:t>Management: Github, Git</a:t>
            </a:r>
          </a:p>
          <a:p>
            <a:r>
              <a:t>Libraries: matplotlib(for visualizing), venv(for using virtual environment)</a:t>
            </a:r>
          </a:p>
          <a:p>
            <a:endParaRPr/>
          </a:p>
          <a:p>
            <a:pPr marL="0" indent="0">
              <a:buSzTx/>
              <a:buNone/>
            </a:pPr>
            <a:r>
              <a:t>Why we chose Python?</a:t>
            </a:r>
          </a:p>
          <a:p>
            <a:r>
              <a:t>There are few restrictions ➜Focus on implement algorithms</a:t>
            </a:r>
          </a:p>
        </p:txBody>
      </p:sp>
      <p:sp>
        <p:nvSpPr>
          <p:cNvPr id="10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abstract</a:t>
            </a:r>
          </a:p>
        </p:txBody>
      </p:sp>
      <p:sp>
        <p:nvSpPr>
          <p:cNvPr id="109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The system constructs “roots network” and searches root any point to any point or adds some points to network efficiently.</a:t>
            </a:r>
          </a:p>
          <a:p>
            <a:r>
              <a:t>Main algorithm is recursive function. </a:t>
            </a:r>
          </a:p>
          <a:p>
            <a:r>
              <a:t>Improvement of the final phase is introduced in each algorithms part.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4300"/>
            </a:lvl1pPr>
          </a:lstStyle>
          <a:p>
            <a:r>
              <a:t>Class Diagrams 1(abstract of source code)</a:t>
            </a:r>
          </a:p>
        </p:txBody>
      </p:sp>
      <p:pic>
        <p:nvPicPr>
          <p:cNvPr id="113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22" y="1498600"/>
            <a:ext cx="3569478" cy="3074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図 6" descr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図 8" descr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22" y="4573018"/>
            <a:ext cx="5219702" cy="19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Diagram2(abstract of source code)</a:t>
            </a:r>
          </a:p>
        </p:txBody>
      </p:sp>
      <p:pic>
        <p:nvPicPr>
          <p:cNvPr id="119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09"/>
            <a:ext cx="10177465" cy="49520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all intersections</a:t>
            </a:r>
          </a:p>
        </p:txBody>
      </p:sp>
      <p:sp>
        <p:nvSpPr>
          <p:cNvPr id="127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endParaRPr/>
          </a:p>
          <a:p>
            <a:pPr marL="514350" indent="-514350">
              <a:buFontTx/>
              <a:buAutoNum type="arabicPeriod"/>
            </a:pPr>
            <a:r>
              <a:t>Find the intersection of 2 segments</a:t>
            </a:r>
          </a:p>
          <a:p>
            <a:pPr marL="514350" indent="-514350">
              <a:buFontTx/>
              <a:buAutoNum type="arabicPeriod"/>
            </a:pPr>
            <a:r>
              <a:t>Remove intersection if the point is end point</a:t>
            </a:r>
          </a:p>
          <a:p>
            <a:pPr marL="514350" indent="-514350">
              <a:buFontTx/>
              <a:buAutoNum type="arabicPeriod"/>
            </a:pPr>
            <a:r>
              <a:t>Append intersection to intersections list(sorted) and sort</a:t>
            </a:r>
          </a:p>
          <a:p>
            <a:pPr marL="514350" indent="-514350">
              <a:buFontTx/>
              <a:buAutoNum type="arabicPeriod"/>
            </a:pPr>
            <a:endParaRPr/>
          </a:p>
          <a:p>
            <a:pPr marL="0" indent="0">
              <a:buSzTx/>
              <a:buNone/>
            </a:pPr>
            <a:r>
              <a:t>Improve efficiency</a:t>
            </a:r>
          </a:p>
          <a:p>
            <a:pPr marL="514350" indent="-514350">
              <a:buFontTx/>
              <a:buAutoNum type="arabicPeriod"/>
            </a:pPr>
            <a:r>
              <a:t>Using binary search for sort intersections list</a:t>
            </a:r>
          </a:p>
          <a:p>
            <a:pPr marL="514350" indent="-514350">
              <a:buFontTx/>
              <a:buAutoNum type="arabicPeriod"/>
            </a:pPr>
            <a:r>
              <a:t>Change to Quicksort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roots</a:t>
            </a:r>
          </a:p>
        </p:txBody>
      </p:sp>
      <p:sp>
        <p:nvSpPr>
          <p:cNvPr id="131" name="コンテンツ プレースホルダー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4"/>
            <a:ext cx="6149036" cy="50323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Using Recursive Function: searching(start, fin, vias, roots)</a:t>
            </a:r>
          </a:p>
          <a:p>
            <a:pPr marL="514350" indent="-514350">
              <a:buFontTx/>
              <a:buAutoNum type="arabicPeriod"/>
            </a:pPr>
            <a:r>
              <a:t>All contacted segments ➜ searching(contacted_seg, fin)</a:t>
            </a:r>
          </a:p>
          <a:p>
            <a:pPr marL="514350" indent="-514350">
              <a:buFontTx/>
              <a:buAutoNum type="arabicPeriod"/>
            </a:pPr>
            <a:r>
              <a:t>Forward and backward points ➜ searching(contacted_point, fin)</a:t>
            </a:r>
          </a:p>
          <a:p>
            <a:pPr marL="514350" indent="-514350">
              <a:buFontTx/>
              <a:buAutoNum type="arabicPeriod"/>
            </a:pPr>
            <a:r>
              <a:t>if start is fin      ➜ Go 4                 elif start in vias ➜ Fin            else                   ➜ Back 1</a:t>
            </a:r>
          </a:p>
          <a:p>
            <a:pPr marL="514350" indent="-514350">
              <a:buFontTx/>
              <a:buAutoNum type="arabicPeriod"/>
            </a:pPr>
            <a:r>
              <a:t>Append roots(sorted) and stop recursive</a:t>
            </a:r>
          </a:p>
        </p:txBody>
      </p:sp>
      <p:grpSp>
        <p:nvGrpSpPr>
          <p:cNvPr id="156" name="グループ化 10"/>
          <p:cNvGrpSpPr/>
          <p:nvPr/>
        </p:nvGrpSpPr>
        <p:grpSpPr>
          <a:xfrm>
            <a:off x="7145658" y="2633766"/>
            <a:ext cx="4050982" cy="2809390"/>
            <a:chOff x="-1" y="0"/>
            <a:chExt cx="4050980" cy="2809388"/>
          </a:xfrm>
        </p:grpSpPr>
        <p:grpSp>
          <p:nvGrpSpPr>
            <p:cNvPr id="134" name="円/楕円 3"/>
            <p:cNvGrpSpPr/>
            <p:nvPr/>
          </p:nvGrpSpPr>
          <p:grpSpPr>
            <a:xfrm>
              <a:off x="-2" y="1724461"/>
              <a:ext cx="693693" cy="693689"/>
              <a:chOff x="0" y="0"/>
              <a:chExt cx="693692" cy="693687"/>
            </a:xfrm>
          </p:grpSpPr>
          <p:sp>
            <p:nvSpPr>
              <p:cNvPr id="132" name="円形"/>
              <p:cNvSpPr/>
              <p:nvPr/>
            </p:nvSpPr>
            <p:spPr>
              <a:xfrm>
                <a:off x="-1" y="-1"/>
                <a:ext cx="693693" cy="69368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3" name="始点"/>
              <p:cNvSpPr txBox="1"/>
              <p:nvPr/>
            </p:nvSpPr>
            <p:spPr>
              <a:xfrm>
                <a:off x="101587" y="15371"/>
                <a:ext cx="490512" cy="662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始点</a:t>
                </a:r>
              </a:p>
            </p:txBody>
          </p:sp>
        </p:grpSp>
        <p:grpSp>
          <p:nvGrpSpPr>
            <p:cNvPr id="137" name="正方形/長方形 4"/>
            <p:cNvGrpSpPr/>
            <p:nvPr/>
          </p:nvGrpSpPr>
          <p:grpSpPr>
            <a:xfrm>
              <a:off x="1300132" y="1198671"/>
              <a:ext cx="977469" cy="578075"/>
              <a:chOff x="-1" y="0"/>
              <a:chExt cx="977468" cy="578074"/>
            </a:xfrm>
          </p:grpSpPr>
          <p:sp>
            <p:nvSpPr>
              <p:cNvPr id="135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6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0" name="正方形/長方形 6"/>
            <p:cNvGrpSpPr/>
            <p:nvPr/>
          </p:nvGrpSpPr>
          <p:grpSpPr>
            <a:xfrm>
              <a:off x="1300132" y="2231314"/>
              <a:ext cx="977469" cy="578075"/>
              <a:chOff x="-1" y="0"/>
              <a:chExt cx="977468" cy="578074"/>
            </a:xfrm>
          </p:grpSpPr>
          <p:sp>
            <p:nvSpPr>
              <p:cNvPr id="138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9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3" name="円/楕円 7"/>
            <p:cNvGrpSpPr/>
            <p:nvPr/>
          </p:nvGrpSpPr>
          <p:grpSpPr>
            <a:xfrm>
              <a:off x="3041705" y="141584"/>
              <a:ext cx="788283" cy="674261"/>
              <a:chOff x="0" y="-1"/>
              <a:chExt cx="788281" cy="674260"/>
            </a:xfrm>
          </p:grpSpPr>
          <p:sp>
            <p:nvSpPr>
              <p:cNvPr id="141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2" name="終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終点</a:t>
                </a:r>
              </a:p>
            </p:txBody>
          </p:sp>
        </p:grpSp>
        <p:grpSp>
          <p:nvGrpSpPr>
            <p:cNvPr id="146" name="円/楕円 8"/>
            <p:cNvGrpSpPr/>
            <p:nvPr/>
          </p:nvGrpSpPr>
          <p:grpSpPr>
            <a:xfrm>
              <a:off x="3041705" y="1102487"/>
              <a:ext cx="788283" cy="674261"/>
              <a:chOff x="0" y="-1"/>
              <a:chExt cx="788281" cy="674260"/>
            </a:xfrm>
          </p:grpSpPr>
          <p:sp>
            <p:nvSpPr>
              <p:cNvPr id="144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5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grpSp>
          <p:nvGrpSpPr>
            <p:cNvPr id="149" name="円/楕円 9"/>
            <p:cNvGrpSpPr/>
            <p:nvPr/>
          </p:nvGrpSpPr>
          <p:grpSpPr>
            <a:xfrm>
              <a:off x="3041705" y="2135128"/>
              <a:ext cx="788283" cy="674261"/>
              <a:chOff x="0" y="-1"/>
              <a:chExt cx="788281" cy="674260"/>
            </a:xfrm>
          </p:grpSpPr>
          <p:sp>
            <p:nvSpPr>
              <p:cNvPr id="147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8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sp>
          <p:nvSpPr>
            <p:cNvPr id="150" name="直線矢印コネクタ 11"/>
            <p:cNvSpPr/>
            <p:nvPr/>
          </p:nvSpPr>
          <p:spPr>
            <a:xfrm flipV="1">
              <a:off x="693683" y="1487707"/>
              <a:ext cx="606455" cy="49345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直線矢印コネクタ 14"/>
            <p:cNvSpPr/>
            <p:nvPr/>
          </p:nvSpPr>
          <p:spPr>
            <a:xfrm>
              <a:off x="693682" y="1996946"/>
              <a:ext cx="606456" cy="52340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直線矢印コネクタ 15"/>
            <p:cNvSpPr/>
            <p:nvPr/>
          </p:nvSpPr>
          <p:spPr>
            <a:xfrm flipV="1">
              <a:off x="2277599" y="1439616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直線矢印コネクタ 16"/>
            <p:cNvSpPr/>
            <p:nvPr/>
          </p:nvSpPr>
          <p:spPr>
            <a:xfrm flipV="1">
              <a:off x="2277600" y="478712"/>
              <a:ext cx="764110" cy="1008998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直線矢印コネクタ 26"/>
            <p:cNvSpPr/>
            <p:nvPr/>
          </p:nvSpPr>
          <p:spPr>
            <a:xfrm flipV="1">
              <a:off x="2277599" y="2472257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55" name="インク 36" descr="インク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016" y="-1"/>
              <a:ext cx="1182963" cy="976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" dur="500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Improvement efficiency</a:t>
            </a:r>
          </a:p>
        </p:txBody>
      </p:sp>
      <p:sp>
        <p:nvSpPr>
          <p:cNvPr id="160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endParaRPr/>
          </a:p>
          <a:p>
            <a:r>
              <a:t>Recursive function has distance information(start ➜ now position), so if the distance</a:t>
            </a:r>
            <a:r>
              <a:rPr lang="en-US" altLang="ja-JP"/>
              <a:t> + direct distance(now position </a:t>
            </a:r>
            <a:r>
              <a:rPr lang="ja-JP" altLang="en-US"/>
              <a:t>➜</a:t>
            </a:r>
            <a:r>
              <a:rPr lang="en-US" altLang="ja-JP"/>
              <a:t> fin)</a:t>
            </a:r>
            <a:r>
              <a:t> is bigger than roots[K].distance, stop the recursive. ➜ Waste recursive has been minimized.</a:t>
            </a:r>
          </a:p>
          <a:p>
            <a:r>
              <a:t>High priority segments and points is going ahead.</a:t>
            </a:r>
          </a:p>
          <a:p>
            <a:r>
              <a:t>If goal points have no contacted segments, Do not run recursive func.</a:t>
            </a:r>
          </a:p>
        </p:txBody>
      </p:sp>
      <p:sp>
        <p:nvSpPr>
          <p:cNvPr id="161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91380" y="6404291"/>
            <a:ext cx="26241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650</Words>
  <Application>Microsoft Macintosh PowerPoint</Application>
  <PresentationFormat>ワイド画面</PresentationFormat>
  <Paragraphs>124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Helvetica</vt:lpstr>
      <vt:lpstr>Helvetica Neue</vt:lpstr>
      <vt:lpstr>Office テーマ</vt:lpstr>
      <vt:lpstr>Final Presentation</vt:lpstr>
      <vt:lpstr>Team: SKYS</vt:lpstr>
      <vt:lpstr>Development Environment</vt:lpstr>
      <vt:lpstr>Project abstract</vt:lpstr>
      <vt:lpstr>Class Diagrams 1(abstract of source code)</vt:lpstr>
      <vt:lpstr>Class Diagram2(abstract of source code)</vt:lpstr>
      <vt:lpstr>Algorithms: Searching all intersections</vt:lpstr>
      <vt:lpstr>Algorithms: Searching roots</vt:lpstr>
      <vt:lpstr>Improvement efficiency</vt:lpstr>
      <vt:lpstr>Algorithms: Adding new point to network</vt:lpstr>
      <vt:lpstr>Algorithms: Detection of highways</vt:lpstr>
      <vt:lpstr>Order of each algorithm</vt:lpstr>
      <vt:lpstr>Visualization</vt:lpstr>
      <vt:lpstr>Testdata generator</vt:lpstr>
      <vt:lpstr>Demonstration</vt:lpstr>
      <vt:lpstr>Contribution</vt:lpstr>
      <vt:lpstr>Summary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木村魁人</cp:lastModifiedBy>
  <cp:revision>4</cp:revision>
  <dcterms:modified xsi:type="dcterms:W3CDTF">2019-07-30T21:49:04Z</dcterms:modified>
</cp:coreProperties>
</file>