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Final presentation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6600">
                <a:ea typeface="ＭＳ Ｐゴシック"/>
                <a:cs typeface="Calibri"/>
              </a:rPr>
              <a:t>Team (仮)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04F5A-7B6A-4D1E-A319-4690A155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Test Data(1)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77153E-CEEA-444A-991B-8E5127F84D16}"/>
              </a:ext>
            </a:extLst>
          </p:cNvPr>
          <p:cNvSpPr txBox="1"/>
          <p:nvPr/>
        </p:nvSpPr>
        <p:spPr>
          <a:xfrm>
            <a:off x="973016" y="1517301"/>
            <a:ext cx="217379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ja-JP" dirty="0">
                <a:ea typeface="+mn-lt"/>
                <a:cs typeface="+mn-lt"/>
              </a:rPr>
              <a:t>Normal pattern</a:t>
            </a:r>
            <a:br>
              <a:rPr lang="ja-JP" dirty="0">
                <a:ea typeface="+mn-lt"/>
                <a:cs typeface="+mn-lt"/>
              </a:rPr>
            </a:br>
            <a:r>
              <a:rPr lang="en" altLang="ja-JP" dirty="0">
                <a:ea typeface="ＭＳ Ｐゴシック"/>
                <a:cs typeface="Calibri"/>
              </a:rPr>
              <a:t>5 4 0 1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en" altLang="ja-JP" dirty="0">
                <a:ea typeface="ＭＳ Ｐゴシック"/>
                <a:cs typeface="Calibri"/>
              </a:rPr>
              <a:t>0 5</a:t>
            </a:r>
          </a:p>
          <a:p>
            <a:r>
              <a:rPr lang="en" altLang="ja-JP" dirty="0">
                <a:ea typeface="ＭＳ Ｐゴシック"/>
                <a:cs typeface="Calibri"/>
              </a:rPr>
              <a:t>3 8</a:t>
            </a:r>
          </a:p>
          <a:p>
            <a:r>
              <a:rPr lang="en" altLang="ja-JP" dirty="0">
                <a:ea typeface="ＭＳ Ｐゴシック"/>
                <a:cs typeface="Calibri"/>
              </a:rPr>
              <a:t>10 5</a:t>
            </a:r>
          </a:p>
          <a:p>
            <a:r>
              <a:rPr lang="en" altLang="ja-JP" dirty="0">
                <a:ea typeface="ＭＳ Ｐゴシック"/>
                <a:cs typeface="Calibri"/>
              </a:rPr>
              <a:t>3 0</a:t>
            </a:r>
          </a:p>
          <a:p>
            <a:r>
              <a:rPr lang="en" altLang="ja-JP" dirty="0">
                <a:ea typeface="ＭＳ Ｐゴシック"/>
                <a:cs typeface="Calibri"/>
              </a:rPr>
              <a:t>10 0</a:t>
            </a:r>
          </a:p>
          <a:p>
            <a:r>
              <a:rPr lang="en" altLang="ja-JP" dirty="0">
                <a:ea typeface="ＭＳ Ｐゴシック"/>
                <a:cs typeface="Calibri"/>
              </a:rPr>
              <a:t>1 3</a:t>
            </a:r>
          </a:p>
          <a:p>
            <a:r>
              <a:rPr lang="en" altLang="ja-JP" dirty="0">
                <a:ea typeface="ＭＳ Ｐゴシック"/>
                <a:cs typeface="Calibri"/>
              </a:rPr>
              <a:t>2 4</a:t>
            </a:r>
          </a:p>
          <a:p>
            <a:r>
              <a:rPr lang="en" altLang="ja-JP" dirty="0">
                <a:ea typeface="ＭＳ Ｐゴシック"/>
                <a:cs typeface="Calibri"/>
              </a:rPr>
              <a:t>2 5</a:t>
            </a:r>
          </a:p>
          <a:p>
            <a:r>
              <a:rPr lang="en" altLang="ja-JP" dirty="0">
                <a:ea typeface="ＭＳ Ｐゴシック"/>
                <a:cs typeface="Calibri"/>
              </a:rPr>
              <a:t>4 5</a:t>
            </a:r>
          </a:p>
          <a:p>
            <a:r>
              <a:rPr lang="en" altLang="ja-JP" dirty="0">
                <a:ea typeface="ＭＳ Ｐゴシック"/>
                <a:cs typeface="Calibri"/>
              </a:rPr>
              <a:t>1 4 1</a:t>
            </a: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44066711-3441-4541-BF7E-7ADE5E41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42" y="2021305"/>
            <a:ext cx="3767958" cy="38664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B446C-B5A5-45E1-82F4-791FBD312A4B}"/>
              </a:ext>
            </a:extLst>
          </p:cNvPr>
          <p:cNvSpPr txBox="1"/>
          <p:nvPr/>
        </p:nvSpPr>
        <p:spPr>
          <a:xfrm>
            <a:off x="7798044" y="2187715"/>
            <a:ext cx="3379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ja-JP" dirty="0">
                <a:ea typeface="+mn-lt"/>
                <a:cs typeface="+mn-lt"/>
              </a:rPr>
              <a:t>It can run without delay.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450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5A9B-8205-4E71-973B-E999F681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Test Data(2)</a:t>
            </a:r>
            <a:endParaRPr kumimoji="1" lang="ja-JP" altLang="en-US"/>
          </a:p>
        </p:txBody>
      </p:sp>
      <p:pic>
        <p:nvPicPr>
          <p:cNvPr id="4" name="図 4" descr="テキスト, 空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62C9BB5-73D7-4D1E-8E6E-C131AE08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23" y="1578550"/>
            <a:ext cx="5382768" cy="5289001"/>
          </a:xfrm>
          <a:prstGeom prst="rect">
            <a:avLst/>
          </a:prstGeom>
        </p:spPr>
      </p:pic>
      <p:pic>
        <p:nvPicPr>
          <p:cNvPr id="6" name="図 6">
            <a:extLst>
              <a:ext uri="{FF2B5EF4-FFF2-40B4-BE49-F238E27FC236}">
                <a16:creationId xmlns:a16="http://schemas.microsoft.com/office/drawing/2014/main" id="{85A2FBED-3282-426B-B432-9BA48E1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36" y="1910255"/>
            <a:ext cx="837079" cy="4114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7E4099-EC05-429F-99A1-28F3E9B1893A}"/>
              </a:ext>
            </a:extLst>
          </p:cNvPr>
          <p:cNvSpPr txBox="1"/>
          <p:nvPr/>
        </p:nvSpPr>
        <p:spPr>
          <a:xfrm>
            <a:off x="8333956" y="1727165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Output</a:t>
            </a:r>
            <a:endParaRPr lang="ja-JP" altLang="en-US" dirty="0">
              <a:ea typeface="ＭＳ Ｐゴシック"/>
              <a:cs typeface="Calibri"/>
            </a:endParaRPr>
          </a:p>
          <a:p>
            <a:pPr algn="l"/>
            <a:endParaRPr lang="ja-JP" altLang="en-US" dirty="0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最短経路:10.90615</a:t>
            </a:r>
            <a:endParaRPr lang="ja-JP"/>
          </a:p>
          <a:p>
            <a:r>
              <a:rPr lang="ja-JP">
                <a:ea typeface="+mn-lt"/>
                <a:cs typeface="+mn-lt"/>
              </a:rPr>
              <a:t>経路:6-&gt; C5-&gt; C6-&gt; 7</a:t>
            </a:r>
            <a:endParaRPr lang="ja-JP"/>
          </a:p>
          <a:p>
            <a:r>
              <a:rPr lang="ja-JP" dirty="0">
                <a:ea typeface="+mn-lt"/>
                <a:cs typeface="+mn-lt"/>
              </a:rPr>
              <a:t>2 5 1</a:t>
            </a:r>
            <a:endParaRPr lang="ja-JP" dirty="0"/>
          </a:p>
          <a:p>
            <a:r>
              <a:rPr lang="ja-JP">
                <a:ea typeface="+mn-lt"/>
                <a:cs typeface="+mn-lt"/>
              </a:rPr>
              <a:t>最短経路:9.21954</a:t>
            </a:r>
            <a:endParaRPr lang="ja-JP"/>
          </a:p>
          <a:p>
            <a:r>
              <a:rPr lang="ja-JP">
                <a:ea typeface="+mn-lt"/>
                <a:cs typeface="+mn-lt"/>
              </a:rPr>
              <a:t>経路:2-&gt; C1-&gt; C4-&gt; 5</a:t>
            </a:r>
            <a:endParaRPr lang="ja-JP"/>
          </a:p>
          <a:p>
            <a:r>
              <a:rPr lang="ja-JP" dirty="0">
                <a:ea typeface="+mn-lt"/>
                <a:cs typeface="+mn-lt"/>
              </a:rPr>
              <a:t>4 1 1</a:t>
            </a:r>
            <a:endParaRPr lang="ja-JP" dirty="0"/>
          </a:p>
          <a:p>
            <a:r>
              <a:rPr lang="ja-JP">
                <a:ea typeface="+mn-lt"/>
                <a:cs typeface="+mn-lt"/>
              </a:rPr>
              <a:t>最短経路:4.47214</a:t>
            </a:r>
            <a:endParaRPr lang="ja-JP"/>
          </a:p>
          <a:p>
            <a:r>
              <a:rPr lang="ja-JP">
                <a:ea typeface="+mn-lt"/>
                <a:cs typeface="+mn-lt"/>
              </a:rPr>
              <a:t>経路:4-&gt; C3-&gt; C1-&gt; 1</a:t>
            </a:r>
            <a:endParaRPr lang="ja-JP"/>
          </a:p>
          <a:p>
            <a:endParaRPr lang="ja-JP"/>
          </a:p>
          <a:p>
            <a:r>
              <a:rPr lang="en" altLang="ja-JP" dirty="0">
                <a:ea typeface="+mn-lt"/>
                <a:cs typeface="+mn-lt"/>
              </a:rPr>
              <a:t>The road which should not exist originally is output.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63496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EC091-0029-4DDB-A340-BBFADD24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Test Data(3)</a:t>
            </a:r>
            <a:endParaRPr kumimoji="1" lang="ja-JP" altLang="en-US"/>
          </a:p>
        </p:txBody>
      </p:sp>
      <p:pic>
        <p:nvPicPr>
          <p:cNvPr id="3" name="図 3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18C2B3BC-69A1-4920-97EC-E19287CD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24" y="1740040"/>
            <a:ext cx="832613" cy="4114800"/>
          </a:xfrm>
          <a:prstGeom prst="rect">
            <a:avLst/>
          </a:prstGeom>
        </p:spPr>
      </p:pic>
      <p:pic>
        <p:nvPicPr>
          <p:cNvPr id="5" name="図 5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91538F7-06FF-4DEA-B6D1-A9814389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69" y="1613836"/>
            <a:ext cx="5162889" cy="450840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6EBBAD-0869-4E1C-B02E-AA14B18C1BD6}"/>
              </a:ext>
            </a:extLst>
          </p:cNvPr>
          <p:cNvSpPr txBox="1"/>
          <p:nvPr/>
        </p:nvSpPr>
        <p:spPr>
          <a:xfrm>
            <a:off x="8509279" y="192760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Output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最短経路:3.98194</a:t>
            </a:r>
            <a:endParaRPr lang="ja-JP"/>
          </a:p>
          <a:p>
            <a:r>
              <a:rPr lang="ja-JP">
                <a:ea typeface="+mn-lt"/>
                <a:cs typeface="+mn-lt"/>
              </a:rPr>
              <a:t>経路:1-&gt; C1-&gt; 2</a:t>
            </a:r>
            <a:endParaRPr lang="ja-JP"/>
          </a:p>
          <a:p>
            <a:r>
              <a:rPr lang="ja-JP" dirty="0">
                <a:ea typeface="+mn-lt"/>
                <a:cs typeface="+mn-lt"/>
              </a:rPr>
              <a:t>2 5 1</a:t>
            </a:r>
            <a:endParaRPr lang="ja-JP" dirty="0"/>
          </a:p>
          <a:p>
            <a:r>
              <a:rPr lang="ja-JP">
                <a:ea typeface="+mn-lt"/>
                <a:cs typeface="+mn-lt"/>
              </a:rPr>
              <a:t>最短経路:9.21954</a:t>
            </a:r>
            <a:endParaRPr lang="ja-JP"/>
          </a:p>
          <a:p>
            <a:r>
              <a:rPr lang="ja-JP">
                <a:ea typeface="+mn-lt"/>
                <a:cs typeface="+mn-lt"/>
              </a:rPr>
              <a:t>経路:2-&gt; C1-&gt; C2-&gt; 5</a:t>
            </a:r>
          </a:p>
          <a:p>
            <a:endParaRPr lang="ja-JP" altLang="en-US" dirty="0">
              <a:cs typeface="Calibri"/>
            </a:endParaRPr>
          </a:p>
          <a:p>
            <a:r>
              <a:rPr lang="en" altLang="ja-JP" dirty="0">
                <a:ea typeface="+mn-lt"/>
                <a:cs typeface="+mn-lt"/>
              </a:rPr>
              <a:t>Now I got the right result.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48918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6226B-8FC6-49B6-913F-C914EDCE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" altLang="ja-JP" dirty="0">
                <a:ea typeface="+mj-lt"/>
                <a:cs typeface="+mj-lt"/>
              </a:rPr>
              <a:t>Degree of contribution</a:t>
            </a:r>
            <a:endParaRPr lang="ja-JP" altLang="en-US" dirty="0"/>
          </a:p>
          <a:p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4C7619-E130-452D-92F3-A2F85D1A32F1}"/>
              </a:ext>
            </a:extLst>
          </p:cNvPr>
          <p:cNvSpPr txBox="1"/>
          <p:nvPr/>
        </p:nvSpPr>
        <p:spPr>
          <a:xfrm>
            <a:off x="847411" y="1676400"/>
            <a:ext cx="662018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Shun Kinemuchi</a:t>
            </a:r>
          </a:p>
          <a:p>
            <a:endParaRPr lang="ja-JP" altLang="en-US" dirty="0">
              <a:ea typeface="ＭＳ Ｐゴシック"/>
              <a:cs typeface="+mn-lt"/>
            </a:endParaRPr>
          </a:p>
          <a:p>
            <a:r>
              <a:rPr lang="en" altLang="ja-JP" dirty="0">
                <a:ea typeface="+mn-lt"/>
                <a:cs typeface="+mn-lt"/>
              </a:rPr>
              <a:t>Responsible for programming support.</a:t>
            </a:r>
            <a:br>
              <a:rPr lang="en" altLang="ja-JP" dirty="0">
                <a:ea typeface="+mn-lt"/>
                <a:cs typeface="+mn-lt"/>
              </a:rPr>
            </a:br>
            <a:r>
              <a:rPr lang="en" altLang="ja-JP" dirty="0">
                <a:ea typeface="+mn-lt"/>
                <a:cs typeface="+mn-lt"/>
              </a:rPr>
              <a:t>Also in charge of handling of debugging tools.</a:t>
            </a:r>
          </a:p>
          <a:p>
            <a:endParaRPr lang="en" altLang="ja-JP" dirty="0">
              <a:cs typeface="Calibri"/>
            </a:endParaRPr>
          </a:p>
          <a:p>
            <a:r>
              <a:rPr lang="en" altLang="ja-JP" dirty="0">
                <a:ea typeface="ＭＳ Ｐゴシック"/>
                <a:cs typeface="Calibri"/>
              </a:rPr>
              <a:t>Yuuki Mizuguchi</a:t>
            </a:r>
          </a:p>
          <a:p>
            <a:r>
              <a:rPr lang="en" dirty="0">
                <a:ea typeface="+mn-lt"/>
                <a:cs typeface="+mn-lt"/>
              </a:rPr>
              <a:t>Create a main program.</a:t>
            </a:r>
            <a:br>
              <a:rPr lang="en" dirty="0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Most contributing in the team</a:t>
            </a:r>
          </a:p>
          <a:p>
            <a:endParaRPr lang="en" dirty="0">
              <a:cs typeface="Calibri"/>
            </a:endParaRPr>
          </a:p>
          <a:p>
            <a:r>
              <a:rPr lang="en" dirty="0">
                <a:cs typeface="Calibri"/>
              </a:rPr>
              <a:t>Saki Tanaka</a:t>
            </a:r>
          </a:p>
          <a:p>
            <a:r>
              <a:rPr lang="en" dirty="0">
                <a:ea typeface="+mn-lt"/>
                <a:cs typeface="+mn-lt"/>
              </a:rPr>
              <a:t>Create test data.</a:t>
            </a:r>
            <a:br>
              <a:rPr lang="en" dirty="0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Suggested a useful idea.</a:t>
            </a:r>
            <a:endParaRPr lang="en" dirty="0"/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14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69049-4AF5-4669-8D48-E76230D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Project-wide consideration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DEB23-3565-4A09-A8A8-933E7AFE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428"/>
            <a:ext cx="10515600" cy="5104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ja-JP" dirty="0">
                <a:ea typeface="+mn-lt"/>
                <a:cs typeface="+mn-lt"/>
              </a:rPr>
              <a:t>In programming, our team took the most trouble to implement exception handling.</a:t>
            </a:r>
            <a:endParaRPr lang="ja-JP" altLang="en-US" dirty="0">
              <a:cs typeface="Calibri" panose="020F0502020204030204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en" altLang="ja-JP" dirty="0">
                <a:ea typeface="+mn-lt"/>
                <a:cs typeface="+mn-lt"/>
              </a:rPr>
              <a:t>Well done point of this system.</a:t>
            </a:r>
          </a:p>
          <a:p>
            <a:r>
              <a:rPr lang="en" dirty="0">
                <a:ea typeface="+mn-lt"/>
                <a:cs typeface="+mn-lt"/>
              </a:rPr>
              <a:t>example</a:t>
            </a:r>
            <a:br>
              <a:rPr lang="en" dirty="0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1-&gt; C1-&gt; C2-&gt; 2</a:t>
            </a:r>
            <a:br>
              <a:rPr lang="en" dirty="0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Express the route along the way with arrows.</a:t>
            </a:r>
          </a:p>
          <a:p>
            <a:r>
              <a:rPr lang="en" dirty="0">
                <a:ea typeface="+mn-lt"/>
                <a:cs typeface="+mn-lt"/>
              </a:rPr>
              <a:t>We learned that it is important to share ideas across the team.</a:t>
            </a:r>
          </a:p>
          <a:p>
            <a:r>
              <a:rPr lang="en" dirty="0">
                <a:ea typeface="+mn-lt"/>
                <a:cs typeface="+mn-lt"/>
              </a:rPr>
              <a:t>From the other team, I would like to share the algorithm used in this class and the experience of team development.</a:t>
            </a:r>
            <a:endParaRPr lang="en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900E2-DB8D-4114-AA45-2DF61980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table of contents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567F8-B796-41D4-A696-6C6F4792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 altLang="ja-JP" dirty="0">
                <a:ea typeface="+mn-lt"/>
                <a:cs typeface="+mn-lt"/>
              </a:rPr>
              <a:t>Project Outline</a:t>
            </a:r>
          </a:p>
          <a:p>
            <a:r>
              <a:rPr lang="en" dirty="0">
                <a:ea typeface="+mn-lt"/>
                <a:cs typeface="+mn-lt"/>
              </a:rPr>
              <a:t>Development environment</a:t>
            </a:r>
          </a:p>
          <a:p>
            <a:r>
              <a:rPr lang="en" dirty="0">
                <a:ea typeface="+mn-lt"/>
                <a:cs typeface="+mn-lt"/>
              </a:rPr>
              <a:t>Deliverable</a:t>
            </a:r>
          </a:p>
          <a:p>
            <a:r>
              <a:rPr lang="en" dirty="0">
                <a:ea typeface="+mn-lt"/>
                <a:cs typeface="+mn-lt"/>
              </a:rPr>
              <a:t>Degree of contribution</a:t>
            </a:r>
            <a:endParaRPr lang="en" dirty="0">
              <a:cs typeface="Calibri"/>
            </a:endParaRPr>
          </a:p>
          <a:p>
            <a:r>
              <a:rPr lang="en" dirty="0">
                <a:ea typeface="+mn-lt"/>
                <a:cs typeface="+mn-lt"/>
              </a:rPr>
              <a:t>Project-wide consideration</a:t>
            </a:r>
            <a:endParaRPr lang="en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7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1B461-E27B-48EB-8394-BD302772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Project Outline</a:t>
            </a:r>
            <a:endParaRPr 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F71B73-8E74-4656-B7D3-7EAC20AC74EC}"/>
              </a:ext>
            </a:extLst>
          </p:cNvPr>
          <p:cNvSpPr txBox="1"/>
          <p:nvPr/>
        </p:nvSpPr>
        <p:spPr>
          <a:xfrm>
            <a:off x="1123741" y="2195565"/>
            <a:ext cx="835352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ja-JP" sz="4000" dirty="0">
                <a:ea typeface="+mn-lt"/>
                <a:cs typeface="+mn-lt"/>
              </a:rPr>
              <a:t>Develop a system to support road construction plans.</a:t>
            </a:r>
            <a:endParaRPr lang="ja-JP" sz="4000">
              <a:ea typeface="ＭＳ Ｐゴシック"/>
              <a:cs typeface="Calibri"/>
            </a:endParaRPr>
          </a:p>
          <a:p>
            <a:pPr algn="l"/>
            <a:endParaRPr lang="en" altLang="ja-JP" sz="4000" dirty="0">
              <a:ea typeface="ＭＳ Ｐゴシック"/>
              <a:cs typeface="Calibri"/>
            </a:endParaRPr>
          </a:p>
          <a:p>
            <a:r>
              <a:rPr lang="en" sz="4000" dirty="0">
                <a:ea typeface="+mn-lt"/>
                <a:cs typeface="+mn-lt"/>
              </a:rPr>
              <a:t>Advance development by dividing those functions into three stages.</a:t>
            </a:r>
            <a:endParaRPr lang="en" dirty="0"/>
          </a:p>
          <a:p>
            <a:endParaRPr lang="en" altLang="ja-JP" sz="4000" dirty="0">
              <a:ea typeface="ＭＳ Ｐゴシック"/>
              <a:cs typeface="Calibri"/>
            </a:endParaRPr>
          </a:p>
          <a:p>
            <a:endParaRPr lang="ja-JP" altLang="en-US" sz="4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8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8087D-B4CD-43DE-B8A0-9CC45649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Project Outline</a:t>
            </a:r>
            <a:endParaRPr lang="ja-JP" dirty="0">
              <a:ea typeface="+mj-lt"/>
              <a:cs typeface="+mj-lt"/>
            </a:endParaRPr>
          </a:p>
          <a:p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5E70F-1CE5-40A5-8221-6029A743F59D}"/>
              </a:ext>
            </a:extLst>
          </p:cNvPr>
          <p:cNvSpPr txBox="1"/>
          <p:nvPr/>
        </p:nvSpPr>
        <p:spPr>
          <a:xfrm>
            <a:off x="621324" y="1810379"/>
            <a:ext cx="68462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000">
                <a:ea typeface="ＭＳ Ｐゴシック"/>
                <a:cs typeface="Calibri"/>
              </a:rPr>
              <a:t>Phase 1</a:t>
            </a:r>
            <a:endParaRPr lang="ja-JP" altLang="en-US" sz="3000" dirty="0">
              <a:ea typeface="ＭＳ Ｐゴシック"/>
              <a:cs typeface="Calibri"/>
            </a:endParaRPr>
          </a:p>
          <a:p>
            <a:endParaRPr lang="ja-JP" altLang="en-US" sz="3000" dirty="0">
              <a:ea typeface="ＭＳ Ｐゴシック"/>
              <a:cs typeface="Calibri"/>
            </a:endParaRPr>
          </a:p>
          <a:p>
            <a:r>
              <a:rPr lang="ja-JP" altLang="en-US" sz="3000" dirty="0">
                <a:ea typeface="ＭＳ Ｐゴシック"/>
                <a:cs typeface="Calibri"/>
              </a:rPr>
              <a:t>1.</a:t>
            </a:r>
            <a:r>
              <a:rPr lang="en" altLang="ja-JP" sz="3000" dirty="0">
                <a:ea typeface="+mn-lt"/>
                <a:cs typeface="+mn-lt"/>
              </a:rPr>
              <a:t>Detection of crossing points</a:t>
            </a:r>
            <a:endParaRPr lang="ja-JP" altLang="en-US" sz="3000" dirty="0">
              <a:ea typeface="ＭＳ Ｐゴシック"/>
              <a:cs typeface="+mn-lt"/>
            </a:endParaRPr>
          </a:p>
          <a:p>
            <a:r>
              <a:rPr lang="en" altLang="ja-JP" sz="3000" dirty="0">
                <a:ea typeface="ＭＳ Ｐゴシック"/>
                <a:cs typeface="Calibri"/>
              </a:rPr>
              <a:t>2.</a:t>
            </a:r>
            <a:r>
              <a:rPr lang="en" sz="3000" dirty="0">
                <a:ea typeface="+mn-lt"/>
                <a:cs typeface="+mn-lt"/>
              </a:rPr>
              <a:t>Enumeration of crossing points</a:t>
            </a:r>
            <a:endParaRPr lang="en" altLang="ja-JP" sz="3000" dirty="0">
              <a:ea typeface="ＭＳ Ｐゴシック"/>
              <a:cs typeface="+mn-lt"/>
            </a:endParaRPr>
          </a:p>
          <a:p>
            <a:r>
              <a:rPr lang="en" sz="3000" dirty="0">
                <a:ea typeface="ＭＳ Ｐゴシック"/>
                <a:cs typeface="Calibri"/>
              </a:rPr>
              <a:t>3.</a:t>
            </a:r>
            <a:r>
              <a:rPr lang="en" sz="3000" dirty="0">
                <a:ea typeface="+mn-lt"/>
                <a:cs typeface="+mn-lt"/>
              </a:rPr>
              <a:t>Shortest path distance</a:t>
            </a:r>
            <a:endParaRPr lang="en" sz="3000" dirty="0">
              <a:ea typeface="ＭＳ Ｐゴシック"/>
              <a:cs typeface="+mn-lt"/>
            </a:endParaRPr>
          </a:p>
          <a:p>
            <a:r>
              <a:rPr lang="en" sz="3000" dirty="0">
                <a:ea typeface="ＭＳ Ｐゴシック"/>
                <a:cs typeface="Calibri"/>
              </a:rPr>
              <a:t>4.</a:t>
            </a:r>
            <a:r>
              <a:rPr lang="en" sz="3000" dirty="0">
                <a:ea typeface="+mn-lt"/>
                <a:cs typeface="+mn-lt"/>
              </a:rPr>
              <a:t>Shortest path</a:t>
            </a:r>
          </a:p>
          <a:p>
            <a:endParaRPr lang="en" sz="3000" dirty="0">
              <a:ea typeface="ＭＳ Ｐゴシック"/>
              <a:cs typeface="Calibri"/>
            </a:endParaRPr>
          </a:p>
          <a:p>
            <a:r>
              <a:rPr lang="en" sz="3000" dirty="0">
                <a:ea typeface="ＭＳ Ｐゴシック"/>
                <a:cs typeface="Calibri"/>
              </a:rPr>
              <a:t> We use </a:t>
            </a:r>
            <a:r>
              <a:rPr lang="en" sz="3000" b="1" dirty="0">
                <a:ea typeface="+mn-lt"/>
                <a:cs typeface="+mn-lt"/>
              </a:rPr>
              <a:t>Dijkstra's</a:t>
            </a:r>
            <a:r>
              <a:rPr lang="en" sz="3000" dirty="0">
                <a:ea typeface="+mn-lt"/>
                <a:cs typeface="+mn-lt"/>
              </a:rPr>
              <a:t> algorithm for making program of Phase1.</a:t>
            </a:r>
            <a:endParaRPr lang="en" sz="3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80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C5B78-7633-4440-AACD-98C8A214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Project Outline</a:t>
            </a:r>
            <a:endParaRPr lang="ja-JP" dirty="0">
              <a:ea typeface="+mj-lt"/>
              <a:cs typeface="+mj-lt"/>
            </a:endParaRPr>
          </a:p>
          <a:p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3CBBA-1631-4BE3-87D4-97E880F6AAD6}"/>
              </a:ext>
            </a:extLst>
          </p:cNvPr>
          <p:cNvSpPr txBox="1"/>
          <p:nvPr/>
        </p:nvSpPr>
        <p:spPr>
          <a:xfrm>
            <a:off x="973016" y="1676400"/>
            <a:ext cx="6494584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000">
                <a:ea typeface="ＭＳ Ｐゴシック"/>
              </a:rPr>
              <a:t>Phase 2</a:t>
            </a:r>
            <a:endParaRPr lang="ja-JP" altLang="en-US" sz="3000">
              <a:ea typeface="ＭＳ Ｐゴシック"/>
              <a:cs typeface="Calibri"/>
            </a:endParaRPr>
          </a:p>
          <a:p>
            <a:r>
              <a:rPr lang="ja-JP" altLang="en-US" sz="3000" dirty="0">
                <a:ea typeface="ＭＳ Ｐゴシック"/>
                <a:cs typeface="Calibri"/>
              </a:rPr>
              <a:t>1.</a:t>
            </a:r>
            <a:r>
              <a:rPr lang="en" altLang="ja-JP" sz="3000" dirty="0">
                <a:ea typeface="+mn-lt"/>
                <a:cs typeface="+mn-lt"/>
              </a:rPr>
              <a:t>K shortest path</a:t>
            </a:r>
            <a:endParaRPr lang="ja-JP" altLang="en-US" sz="3000" dirty="0">
              <a:ea typeface="ＭＳ Ｐゴシック"/>
              <a:cs typeface="Calibri"/>
            </a:endParaRPr>
          </a:p>
          <a:p>
            <a:r>
              <a:rPr lang="ja-JP" altLang="en-US" sz="3000" dirty="0">
                <a:ea typeface="ＭＳ Ｐゴシック"/>
                <a:cs typeface="Calibri"/>
              </a:rPr>
              <a:t>2.</a:t>
            </a:r>
            <a:r>
              <a:rPr lang="en" altLang="ja-JP" sz="3000" dirty="0">
                <a:ea typeface="+mn-lt"/>
                <a:cs typeface="+mn-lt"/>
              </a:rPr>
              <a:t>Proposal of multiple routes</a:t>
            </a:r>
          </a:p>
          <a:p>
            <a:r>
              <a:rPr lang="ja-JP" altLang="en-US" sz="3000" dirty="0">
                <a:ea typeface="ＭＳ Ｐゴシック"/>
                <a:cs typeface="Calibri"/>
              </a:rPr>
              <a:t>3.</a:t>
            </a:r>
            <a:r>
              <a:rPr lang="en" altLang="ja-JP" sz="3000" dirty="0">
                <a:ea typeface="+mn-lt"/>
                <a:cs typeface="+mn-lt"/>
              </a:rPr>
              <a:t>Construction proposal of the best road</a:t>
            </a:r>
          </a:p>
          <a:p>
            <a:r>
              <a:rPr lang="ja-JP" altLang="en-US" sz="3000" dirty="0">
                <a:ea typeface="ＭＳ Ｐゴシック"/>
                <a:cs typeface="Calibri"/>
              </a:rPr>
              <a:t>4.</a:t>
            </a:r>
            <a:r>
              <a:rPr lang="en" altLang="ja-JP" sz="3000" dirty="0">
                <a:ea typeface="+mn-lt"/>
                <a:cs typeface="+mn-lt"/>
              </a:rPr>
              <a:t>Main road detection</a:t>
            </a:r>
            <a:endParaRPr lang="ja-JP" altLang="en-US" sz="3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1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0F009-42BB-4E57-941C-B6443FAC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Project Outline</a:t>
            </a:r>
            <a:endParaRPr lang="ja-JP" dirty="0">
              <a:ea typeface="+mj-lt"/>
              <a:cs typeface="+mj-lt"/>
            </a:endParaRPr>
          </a:p>
          <a:p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2806CA-5936-42C1-BD58-AFE9E66640E5}"/>
              </a:ext>
            </a:extLst>
          </p:cNvPr>
          <p:cNvSpPr txBox="1"/>
          <p:nvPr/>
        </p:nvSpPr>
        <p:spPr>
          <a:xfrm>
            <a:off x="587829" y="1592664"/>
            <a:ext cx="6879771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000">
                <a:ea typeface="ＭＳ Ｐゴシック"/>
                <a:cs typeface="Calibri"/>
              </a:rPr>
              <a:t>Phase 3</a:t>
            </a:r>
            <a:endParaRPr lang="ja-JP" altLang="en-US" sz="3000" dirty="0">
              <a:ea typeface="ＭＳ Ｐゴシック"/>
              <a:cs typeface="Calibri"/>
            </a:endParaRPr>
          </a:p>
          <a:p>
            <a:r>
              <a:rPr lang="ja-JP" altLang="en-US" sz="3000" dirty="0">
                <a:ea typeface="ＭＳ Ｐゴシック"/>
                <a:cs typeface="Calibri"/>
              </a:rPr>
              <a:t>1.</a:t>
            </a:r>
            <a:r>
              <a:rPr lang="en" altLang="ja-JP" sz="3000" dirty="0">
                <a:ea typeface="+mn-lt"/>
                <a:cs typeface="+mn-lt"/>
              </a:rPr>
              <a:t>Road network construction plan support system</a:t>
            </a:r>
          </a:p>
          <a:p>
            <a:r>
              <a:rPr lang="ja-JP" altLang="en-US" sz="3000" dirty="0">
                <a:ea typeface="ＭＳ Ｐゴシック"/>
                <a:cs typeface="Calibri"/>
              </a:rPr>
              <a:t>2.</a:t>
            </a:r>
            <a:r>
              <a:rPr lang="en" altLang="ja-JP" sz="3000" dirty="0">
                <a:ea typeface="+mn-lt"/>
                <a:cs typeface="+mn-lt"/>
              </a:rPr>
              <a:t>Special large scale data</a:t>
            </a:r>
          </a:p>
          <a:p>
            <a:r>
              <a:rPr lang="ja-JP" altLang="en-US" sz="3000" dirty="0">
                <a:ea typeface="ＭＳ Ｐゴシック"/>
                <a:cs typeface="Calibri"/>
              </a:rPr>
              <a:t>3.</a:t>
            </a:r>
            <a:r>
              <a:rPr lang="en" altLang="ja-JP" sz="3000" dirty="0">
                <a:ea typeface="+mn-lt"/>
                <a:cs typeface="+mn-lt"/>
              </a:rPr>
              <a:t>General large scale data</a:t>
            </a:r>
          </a:p>
          <a:p>
            <a:endParaRPr lang="en" altLang="ja-JP" sz="3000" dirty="0">
              <a:ea typeface="ＭＳ Ｐゴシック"/>
              <a:cs typeface="Calibri"/>
            </a:endParaRPr>
          </a:p>
          <a:p>
            <a:r>
              <a:rPr lang="en" altLang="ja-JP" sz="3000" dirty="0" err="1">
                <a:ea typeface="ＭＳ Ｐゴシック"/>
                <a:cs typeface="Calibri"/>
              </a:rPr>
              <a:t>Menber</a:t>
            </a:r>
          </a:p>
          <a:p>
            <a:r>
              <a:rPr lang="en" altLang="ja-JP" sz="3000" dirty="0">
                <a:ea typeface="ＭＳ Ｐゴシック"/>
                <a:cs typeface="Calibri"/>
              </a:rPr>
              <a:t>S1250111 Shun </a:t>
            </a:r>
            <a:r>
              <a:rPr lang="en" altLang="ja-JP" sz="3000" dirty="0" err="1">
                <a:ea typeface="ＭＳ Ｐゴシック"/>
                <a:cs typeface="Calibri"/>
              </a:rPr>
              <a:t>Kinemuchi</a:t>
            </a:r>
          </a:p>
          <a:p>
            <a:r>
              <a:rPr lang="en" altLang="ja-JP" sz="3000" dirty="0">
                <a:ea typeface="ＭＳ Ｐゴシック"/>
                <a:cs typeface="Calibri"/>
              </a:rPr>
              <a:t>S1250081 Yuuki Mizuguchi</a:t>
            </a:r>
          </a:p>
          <a:p>
            <a:r>
              <a:rPr lang="en" altLang="ja-JP" sz="3000" dirty="0">
                <a:ea typeface="ＭＳ Ｐゴシック"/>
                <a:cs typeface="Calibri"/>
              </a:rPr>
              <a:t>S1250178 Saki Tanaka</a:t>
            </a: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7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996EF-D8EF-4634-968B-FCE7F656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" altLang="ja-JP" dirty="0">
                <a:ea typeface="+mj-lt"/>
                <a:cs typeface="+mj-lt"/>
              </a:rPr>
              <a:t>Development environment</a:t>
            </a:r>
            <a:endParaRPr lang="en-US" altLang="ja-JP" dirty="0">
              <a:ea typeface="+mj-lt"/>
              <a:cs typeface="+mj-lt"/>
            </a:endParaRPr>
          </a:p>
          <a:p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DE32E-F260-46E0-BAF2-577751B1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altLang="ja-JP" sz="3500" dirty="0">
                <a:ea typeface="+mn-lt"/>
                <a:cs typeface="+mn-lt"/>
              </a:rPr>
              <a:t>Basically using c language and the Linux environment of the practice room.</a:t>
            </a:r>
            <a:endParaRPr lang="ja-JP" altLang="en-US" sz="3500" dirty="0">
              <a:ea typeface="ＭＳ Ｐゴシック"/>
              <a:cs typeface="Calibri" panose="020F0502020204030204"/>
            </a:endParaRPr>
          </a:p>
          <a:p>
            <a:r>
              <a:rPr lang="en" sz="3500" dirty="0">
                <a:ea typeface="+mn-lt"/>
                <a:cs typeface="+mn-lt"/>
              </a:rPr>
              <a:t>The reason is that processing is quick.</a:t>
            </a:r>
            <a:endParaRPr lang="en" altLang="ja-JP" sz="3500" dirty="0">
              <a:ea typeface="+mn-lt"/>
              <a:cs typeface="+mn-lt"/>
            </a:endParaRPr>
          </a:p>
          <a:p>
            <a:r>
              <a:rPr lang="en" altLang="ja-JP" sz="3500" dirty="0">
                <a:ea typeface="+mn-lt"/>
                <a:cs typeface="+mn-lt"/>
              </a:rPr>
              <a:t>When debugging, sometimes use a Mac with a large amount of information.</a:t>
            </a:r>
            <a:endParaRPr lang="ja-JP" altLang="en-US" sz="3500" dirty="0">
              <a:ea typeface="ＭＳ Ｐゴシック"/>
              <a:cs typeface="Calibri"/>
            </a:endParaRPr>
          </a:p>
          <a:p>
            <a:r>
              <a:rPr lang="en" altLang="ja-JP" sz="3500" dirty="0">
                <a:ea typeface="+mn-lt"/>
                <a:cs typeface="+mn-lt"/>
              </a:rPr>
              <a:t>When debugging, we use a debugging tool such as </a:t>
            </a:r>
            <a:r>
              <a:rPr lang="en" altLang="ja-JP" sz="3500" dirty="0" err="1">
                <a:ea typeface="+mn-lt"/>
                <a:cs typeface="+mn-lt"/>
              </a:rPr>
              <a:t>lldb</a:t>
            </a:r>
            <a:r>
              <a:rPr lang="en" altLang="ja-JP" sz="3500" dirty="0">
                <a:ea typeface="+mn-lt"/>
                <a:cs typeface="+mn-lt"/>
              </a:rPr>
              <a:t>.</a:t>
            </a:r>
            <a:endParaRPr lang="en" altLang="ja-JP" sz="3500" dirty="0">
              <a:ea typeface="ＭＳ Ｐゴシック"/>
              <a:cs typeface="Calibri"/>
            </a:endParaRPr>
          </a:p>
          <a:p>
            <a:r>
              <a:rPr lang="en" sz="3500" dirty="0">
                <a:ea typeface="+mn-lt"/>
                <a:cs typeface="+mn-lt"/>
              </a:rPr>
              <a:t>The reason is that there are many functions specialized for debugging.</a:t>
            </a:r>
            <a:endParaRPr lang="en" altLang="ja-JP" sz="3500" dirty="0">
              <a:ea typeface="ＭＳ Ｐゴシック"/>
              <a:cs typeface="Calibri"/>
            </a:endParaRPr>
          </a:p>
          <a:p>
            <a:endParaRPr lang="en" altLang="ja-JP" sz="3500" dirty="0">
              <a:ea typeface="ＭＳ Ｐゴシック"/>
              <a:cs typeface="Calibri"/>
            </a:endParaRPr>
          </a:p>
          <a:p>
            <a:endParaRPr lang="ja-JP" altLang="en-US" sz="35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14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AE4FE-2ACE-440D-AF3F-2B5DE186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ea typeface="+mj-lt"/>
                <a:cs typeface="+mj-lt"/>
              </a:rPr>
              <a:t>Deliverable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3A6EF-CB03-42EC-93D7-95A88A95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>
                <a:ea typeface="ＭＳ Ｐゴシック"/>
                <a:cs typeface="Calibri"/>
              </a:rPr>
              <a:t>Program of Phase 1</a:t>
            </a:r>
          </a:p>
          <a:p>
            <a:r>
              <a:rPr lang="en" altLang="ja-JP" sz="4000" dirty="0">
                <a:ea typeface="+mn-lt"/>
                <a:cs typeface="+mn-lt"/>
              </a:rPr>
              <a:t>Due to problems such as time to gather, I spent a great deal of time only with Phase 1 debugging.</a:t>
            </a:r>
            <a:endParaRPr lang="ja-JP" altLang="en-US" sz="4000" dirty="0">
              <a:ea typeface="ＭＳ Ｐゴシック"/>
              <a:cs typeface="Calibri"/>
            </a:endParaRPr>
          </a:p>
          <a:p>
            <a:endParaRPr lang="ja-JP" altLang="en-US" sz="4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5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D723-C574-434F-954A-27EEC48C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Phase 1 program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B3BD0-FD15-4A0A-A022-83D17639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use </a:t>
            </a:r>
            <a:r>
              <a:rPr lang="ja-JP" b="1">
                <a:ea typeface="+mn-lt"/>
                <a:cs typeface="+mn-lt"/>
              </a:rPr>
              <a:t>Dijkstra's</a:t>
            </a:r>
            <a:r>
              <a:rPr lang="ja-JP">
                <a:ea typeface="+mn-lt"/>
                <a:cs typeface="+mn-lt"/>
              </a:rPr>
              <a:t> algorithm</a:t>
            </a:r>
            <a:r>
              <a:rPr lang="en-US" altLang="ja-JP" dirty="0">
                <a:ea typeface="+mn-lt"/>
                <a:cs typeface="+mn-lt"/>
              </a:rPr>
              <a:t>.</a:t>
            </a:r>
            <a:endParaRPr lang="ja-JP" altLang="en-US" dirty="0">
              <a:ea typeface="+mn-lt"/>
              <a:cs typeface="+mn-lt"/>
            </a:endParaRPr>
          </a:p>
          <a:p>
            <a:endParaRPr lang="ja-JP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Disadvantages of algorithms</a:t>
            </a:r>
          </a:p>
          <a:p>
            <a:r>
              <a:rPr lang="en" dirty="0">
                <a:ea typeface="+mn-lt"/>
                <a:cs typeface="+mn-lt"/>
              </a:rPr>
              <a:t>If there is no way, a way that does not exist will be output depending on the input.</a:t>
            </a:r>
          </a:p>
          <a:p>
            <a:endParaRPr lang="en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Hard point</a:t>
            </a:r>
          </a:p>
          <a:p>
            <a:r>
              <a:rPr lang="en" dirty="0">
                <a:ea typeface="+mn-lt"/>
                <a:cs typeface="+mn-lt"/>
              </a:rPr>
              <a:t>Exception handling when there is a point where three or more sides intersect.</a:t>
            </a:r>
          </a:p>
        </p:txBody>
      </p:sp>
    </p:spTree>
    <p:extLst>
      <p:ext uri="{BB962C8B-B14F-4D97-AF65-F5344CB8AC3E}">
        <p14:creationId xmlns:p14="http://schemas.microsoft.com/office/powerpoint/2010/main" val="28168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Final presentation</vt:lpstr>
      <vt:lpstr>table of contents</vt:lpstr>
      <vt:lpstr>Project Outline</vt:lpstr>
      <vt:lpstr>Project Outline </vt:lpstr>
      <vt:lpstr>Project Outline </vt:lpstr>
      <vt:lpstr>Project Outline </vt:lpstr>
      <vt:lpstr>Development environment </vt:lpstr>
      <vt:lpstr>Deliverable</vt:lpstr>
      <vt:lpstr>Phase 1 program</vt:lpstr>
      <vt:lpstr>Test Data(1)</vt:lpstr>
      <vt:lpstr>Test Data(2)</vt:lpstr>
      <vt:lpstr>Test Data(3)</vt:lpstr>
      <vt:lpstr>Degree of contribution </vt:lpstr>
      <vt:lpstr>Project-wide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/>
  <cp:lastModifiedBy/>
  <cp:revision>266</cp:revision>
  <dcterms:created xsi:type="dcterms:W3CDTF">2012-07-27T23:28:17Z</dcterms:created>
  <dcterms:modified xsi:type="dcterms:W3CDTF">2019-07-24T02:41:43Z</dcterms:modified>
</cp:coreProperties>
</file>