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0" r:id="rId7"/>
    <p:sldId id="265" r:id="rId8"/>
    <p:sldId id="267" r:id="rId9"/>
    <p:sldId id="268" r:id="rId10"/>
    <p:sldId id="269" r:id="rId11"/>
    <p:sldId id="264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 snapToObjects="1">
      <p:cViewPr>
        <p:scale>
          <a:sx n="115" d="100"/>
          <a:sy n="115" d="100"/>
        </p:scale>
        <p:origin x="2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0EBE-6FB1-4B40-A3B6-2AE963B5585D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983B8-B229-AA45-9F6E-FCC7918B6A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6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983B8-B229-AA45-9F6E-FCC7918B6A4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66B2C-BE07-F34D-A044-0021E4975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407275-76D4-5249-BBEC-08B1D4D31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2823CF-299B-2E4F-AB5D-11B04AD2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ACCBF-154D-8B40-BC1A-77D5C056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9A5F62-FAB1-1949-8132-CA91B411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3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E51A3-EAFF-0C47-8F02-A86E7293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3B71AE-F871-C144-8644-FE10400E2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831FEC-0D68-E747-8A58-73C7002F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CAA64-2803-6A4A-A331-0CED12F4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FE7B5A-4729-BE4A-9642-B0DE3B2F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29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5D2D28-42A4-D146-9396-AA002F4E7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4C7CFB-EACA-6047-AFA6-6945EBAE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3D3184-FC2F-1642-BDF4-5F434286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611532-6BE4-4048-9A04-7BF242B5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A13D9D-EAE9-2D4C-A7E6-CC90A5C9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26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7C37B-87F9-E541-AFE6-142A7ECC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FDACF1-63FA-1342-A984-5C515942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5139B-4717-4A40-8DD9-94308DF7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649B97-04FD-3840-AFC2-733EE513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7192D-8B0D-B24B-88FC-E9401B4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80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B95EE-D0DE-1A44-969C-87D639D0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20E311-247B-4443-832F-089B1905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0EACD-3475-954D-AA95-06E264EF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AE550-2DBE-5848-8091-0869B0A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7567B-0569-E044-A1C8-41E9D70F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1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D46EB-673F-064F-A859-10C9464A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607A3-5F20-7041-B2D0-02201DD1E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92A4B2-2F5C-294D-BA33-E60A0861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5120BF-A59E-3B49-878E-C2D7D73A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1C1F5-06E2-324E-845C-4BB254E7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F15804-8616-7A4C-8B75-DA85E9E4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2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29D7F-D98F-884C-997C-E318EDF9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A2C24B-7D66-B140-AC44-9CEBF6CD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2FE8ED-B14F-5240-9307-7DA8E118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F93812-5F66-B94C-BD5F-F97D0FCD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882667-AC44-C64A-9CC4-1654E0867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3133841-2A71-8D49-B78C-2676ADB0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9F0843-5EC6-E14C-8CA2-D3166796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AC2DD4-8BAB-C245-9AB2-3BC249CF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44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1C666-860D-FA4A-BA81-F4623F99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360891-7AA1-594E-931C-976BE608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B807BF-2D1A-3F4D-8A77-78851829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9E147-7FA8-0342-A04B-58ECDBA7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3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ECAFBF-BEAC-0F42-AB38-14C0F625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CF3729-8C43-9A44-8D20-CC271CAA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4B55F7-3B82-6247-8BB3-99CE1FF3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28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62139-EE8F-EB4F-8139-F15A2B3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F4A73-F455-474A-9638-B352C918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5088CB-7245-614A-B6C8-10D1D06F3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6D8D36-FFA2-4B41-AEBE-FD6E9B1D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1DFC95-E9AC-A348-9B4A-527DF0FA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0D8BAE-78F2-904D-A30F-916BEAB7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12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4682-8E5D-E140-9A64-36B3F1A0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60595D-24DE-5548-A17B-B7112668D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99019-16E2-4640-AADA-8A6506412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9DE5EB-5B82-0B46-B8D0-143C730B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333B7F-44CF-BE43-A8CC-4FECD226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3E89FF-EA7D-B346-BD9F-7B7E3838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6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EE0BAC-A972-D244-821F-D3909F7E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180077-B95E-1441-9A3E-AAC9F1E1C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5AD954-172A-9745-8476-AB53C2582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7942-7B17-0A48-9CEE-A37EA1DA7A70}" type="datetimeFigureOut">
              <a:rPr kumimoji="1" lang="ja-JP" altLang="en-US" smtClean="0"/>
              <a:t>2019/6/19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9E057-3902-A947-979E-A3C03DCCA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58908-E665-8D40-9FC5-853DA271D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9D15E-2B87-8E4E-840A-44DC61F4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7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FDB73-8B54-AD44-94C7-EDDED835A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ソフトウェア総合演習</a:t>
            </a:r>
            <a:r>
              <a:rPr lang="en-US" altLang="ja-JP" dirty="0"/>
              <a:t>I</a:t>
            </a:r>
            <a:br>
              <a:rPr lang="en-US" altLang="ja-JP" dirty="0"/>
            </a:br>
            <a:r>
              <a:rPr lang="ja-JP" altLang="en-US"/>
              <a:t>中間発表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F854C3-35E0-9D43-8BCA-B3B46E83D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チーム名：</a:t>
            </a:r>
            <a:r>
              <a:rPr lang="en-US" altLang="ja-JP" dirty="0" err="1"/>
              <a:t>kabao_kun</a:t>
            </a:r>
            <a:endParaRPr lang="en-US" altLang="ja-JP" dirty="0"/>
          </a:p>
          <a:p>
            <a:r>
              <a:rPr lang="en-US" altLang="ja-JP" dirty="0"/>
              <a:t>s1250024 </a:t>
            </a:r>
            <a:r>
              <a:rPr lang="ja-JP" altLang="en-US"/>
              <a:t>石井沙都</a:t>
            </a:r>
            <a:endParaRPr lang="en-US" altLang="ja-JP" dirty="0"/>
          </a:p>
          <a:p>
            <a:r>
              <a:rPr lang="en-US" altLang="ja-JP" dirty="0"/>
              <a:t>s1250120 </a:t>
            </a:r>
            <a:r>
              <a:rPr lang="ja-JP" altLang="en-US"/>
              <a:t>曵地昂</a:t>
            </a:r>
            <a:endParaRPr lang="en-US" altLang="ja-JP" dirty="0"/>
          </a:p>
          <a:p>
            <a:r>
              <a:rPr lang="en-US" altLang="ja-JP" dirty="0"/>
              <a:t>s1250123 </a:t>
            </a:r>
            <a:r>
              <a:rPr lang="ja-JP" altLang="en-US"/>
              <a:t>柳沼広輝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2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4F5B-0DB9-E647-81D6-0E89FEF1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テストデータ（課題で与えられた値）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29BBD-95BF-E04E-A061-480E8C29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763"/>
            <a:ext cx="10515600" cy="47752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小課題２</a:t>
            </a:r>
            <a:r>
              <a:rPr kumimoji="1" lang="en-US" altLang="ja-JP" dirty="0"/>
              <a:t>			</a:t>
            </a:r>
            <a:r>
              <a:rPr kumimoji="1" lang="ja-JP" altLang="en-US"/>
              <a:t>小課題３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58BB91-51EB-1B47-979A-83B5A4A1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09" y="1401763"/>
            <a:ext cx="1130300" cy="4775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8F40F09-0111-9840-8339-B8BD3A68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788" y="1401763"/>
            <a:ext cx="1092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8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0DEBE-B78F-0F48-AA6A-33AA9AB2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E21775-E310-CE4C-88DC-63B4EF15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hase</a:t>
            </a:r>
            <a:r>
              <a:rPr kumimoji="1" lang="ja-JP" altLang="en-US"/>
              <a:t>２までの完成</a:t>
            </a:r>
            <a:r>
              <a:rPr lang="ja-JP" altLang="en-US"/>
              <a:t>（早急）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言語の検討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JAVA </a:t>
            </a:r>
            <a:r>
              <a:rPr lang="en-US" altLang="ja-JP" dirty="0"/>
              <a:t>Python</a:t>
            </a:r>
            <a:r>
              <a:rPr lang="ja-JP" altLang="en-US"/>
              <a:t>等ライブラリが豊富、ビジュアライズなどを考慮する。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/>
              <a:t>アルゴリズムの無駄</a:t>
            </a:r>
            <a:r>
              <a:rPr lang="ja-JP" altLang="en-US"/>
              <a:t>や</a:t>
            </a:r>
            <a:r>
              <a:rPr kumimoji="1" lang="ja-JP" altLang="en-US"/>
              <a:t>計算量の改良。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150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2FBAA-0BF8-A443-B91C-3A75B2A9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役割等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A371A-9806-4C4A-B85C-141E93CB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1250123 </a:t>
            </a:r>
            <a:r>
              <a:rPr kumimoji="1" lang="ja-JP" altLang="en-US"/>
              <a:t>柳沼を除く２名が放棄気味なため</a:t>
            </a:r>
            <a:endParaRPr kumimoji="1" lang="en-US" altLang="ja-JP" dirty="0"/>
          </a:p>
          <a:p>
            <a:pPr lvl="1"/>
            <a:r>
              <a:rPr lang="ja-JP" altLang="en-US"/>
              <a:t>コード</a:t>
            </a:r>
            <a:endParaRPr lang="en-US" altLang="ja-JP" dirty="0"/>
          </a:p>
          <a:p>
            <a:pPr lvl="1"/>
            <a:r>
              <a:rPr kumimoji="1" lang="ja-JP" altLang="en-US"/>
              <a:t>テスト</a:t>
            </a:r>
            <a:endParaRPr kumimoji="1" lang="en-US" altLang="ja-JP" dirty="0"/>
          </a:p>
          <a:p>
            <a:pPr lvl="1"/>
            <a:r>
              <a:rPr lang="ja-JP" altLang="en-US"/>
              <a:t>アルゴリズム</a:t>
            </a:r>
            <a:endParaRPr lang="en-US" altLang="ja-JP" dirty="0"/>
          </a:p>
          <a:p>
            <a:r>
              <a:rPr lang="ja-JP" altLang="en-US"/>
              <a:t>中間現在まで１人で行った。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396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3D751-430B-7A42-AFDB-A1009E87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開発言語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6A616-A16B-F742-A3BC-2413E86C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/>
              <a:t>言語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/>
              <a:t>共通の言語が</a:t>
            </a:r>
            <a:r>
              <a:rPr lang="en-US" altLang="ja-JP" dirty="0"/>
              <a:t>C</a:t>
            </a:r>
            <a:r>
              <a:rPr lang="ja-JP" altLang="en-US"/>
              <a:t>言語のみだったため選択しましたが、今後の実装を考えて言語の変更を考えています。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53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6D80D-9700-F54A-92BA-0B0B8911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1635EA-F899-3449-B45F-A56D5CAE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小課題１</a:t>
            </a:r>
            <a:r>
              <a:rPr lang="en-US" altLang="ja-JP" dirty="0"/>
              <a:t>	</a:t>
            </a:r>
            <a:r>
              <a:rPr lang="ja-JP" altLang="en-US"/>
              <a:t>完了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小課題２</a:t>
            </a:r>
            <a:r>
              <a:rPr kumimoji="1" lang="en-US" altLang="ja-JP" dirty="0"/>
              <a:t>	</a:t>
            </a:r>
            <a:r>
              <a:rPr kumimoji="1" lang="ja-JP" altLang="en-US"/>
              <a:t>完了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小課題３</a:t>
            </a:r>
            <a:r>
              <a:rPr lang="en-US" altLang="ja-JP" dirty="0"/>
              <a:t>	</a:t>
            </a:r>
            <a:r>
              <a:rPr lang="ja-JP" altLang="en-US"/>
              <a:t>重み付きグラフの作成まで完了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小課題４</a:t>
            </a:r>
            <a:r>
              <a:rPr lang="en-US" altLang="ja-JP" dirty="0"/>
              <a:t>	</a:t>
            </a:r>
            <a:r>
              <a:rPr lang="ja-JP" altLang="en-US"/>
              <a:t>未完了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小課題５</a:t>
            </a:r>
            <a:r>
              <a:rPr lang="en-US" altLang="ja-JP" dirty="0"/>
              <a:t>	</a:t>
            </a:r>
            <a:r>
              <a:rPr lang="ja-JP" altLang="en-US"/>
              <a:t>未完了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小課題６</a:t>
            </a:r>
            <a:r>
              <a:rPr lang="en-US" altLang="ja-JP" dirty="0"/>
              <a:t>	</a:t>
            </a:r>
            <a:r>
              <a:rPr lang="ja-JP" altLang="en-US"/>
              <a:t>未完了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小課題７</a:t>
            </a:r>
            <a:r>
              <a:rPr lang="en-US" altLang="ja-JP" dirty="0"/>
              <a:t>	</a:t>
            </a:r>
            <a:r>
              <a:rPr lang="ja-JP" altLang="en-US"/>
              <a:t>未完了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小課題８</a:t>
            </a:r>
            <a:r>
              <a:rPr lang="en-US" altLang="ja-JP" dirty="0"/>
              <a:t>	</a:t>
            </a:r>
            <a:r>
              <a:rPr lang="ja-JP" altLang="en-US"/>
              <a:t>未完了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7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B3F2F-3444-A24D-8E51-A88170DE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小課題１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CD314B-FBF7-CF4B-84EB-4772E91E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交差地点の判別式等はハンドアウトの解説を参照した。</a:t>
            </a:r>
            <a:endParaRPr kumimoji="1" lang="en-US" altLang="ja-JP" dirty="0"/>
          </a:p>
          <a:p>
            <a:r>
              <a:rPr kumimoji="1" lang="ja-JP" altLang="en-US"/>
              <a:t>課題で与えられた入力データに対しては正確な値が出力できている。</a:t>
            </a:r>
          </a:p>
        </p:txBody>
      </p:sp>
    </p:spTree>
    <p:extLst>
      <p:ext uri="{BB962C8B-B14F-4D97-AF65-F5344CB8AC3E}">
        <p14:creationId xmlns:p14="http://schemas.microsoft.com/office/powerpoint/2010/main" val="355491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5AACC-782B-D040-93E5-7F0EF969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小課題２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E05F3-AAE5-494A-B70B-E05FA51C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小課題１で用いた計算をそのまま使う。</a:t>
            </a:r>
            <a:endParaRPr kumimoji="1" lang="en-US" altLang="ja-JP" dirty="0"/>
          </a:p>
          <a:p>
            <a:r>
              <a:rPr lang="ja-JP" altLang="en-US"/>
              <a:t>与えられた線分を総当たりで交差判定し、見つかった順に保存していく。</a:t>
            </a:r>
            <a:endParaRPr lang="en-US" altLang="ja-JP" dirty="0"/>
          </a:p>
          <a:p>
            <a:r>
              <a:rPr lang="ja-JP" altLang="en-US"/>
              <a:t>判定が終わった後で</a:t>
            </a:r>
            <a:r>
              <a:rPr lang="en-US" altLang="ja-JP" dirty="0"/>
              <a:t>X</a:t>
            </a:r>
            <a:r>
              <a:rPr lang="ja-JP" altLang="en-US"/>
              <a:t>座標のソートを行い出力する。</a:t>
            </a:r>
            <a:endParaRPr lang="en-US" altLang="ja-JP" dirty="0"/>
          </a:p>
          <a:p>
            <a:r>
              <a:rPr lang="ja-JP" altLang="en-US"/>
              <a:t>小課題２に関しても正確な値が得られている。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49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C58BE-3D7E-8549-9268-B24F9BEF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小課題</a:t>
            </a:r>
            <a:r>
              <a:rPr lang="ja-JP" altLang="en-US"/>
              <a:t>３（１）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1893B2-FEC2-AD4F-BCB9-7EE55780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アルゴリズム</a:t>
            </a:r>
            <a:endParaRPr lang="en-US" altLang="ja-JP" dirty="0"/>
          </a:p>
          <a:p>
            <a:pPr lvl="1"/>
            <a:r>
              <a:rPr kumimoji="1" lang="ja-JP" altLang="en-US"/>
              <a:t>最短経路の探索にはダイクストラ法を用いる（予定）</a:t>
            </a:r>
            <a:endParaRPr lang="en-US" altLang="ja-JP" dirty="0"/>
          </a:p>
          <a:p>
            <a:pPr lvl="1"/>
            <a:r>
              <a:rPr lang="ja-JP" altLang="en-US"/>
              <a:t>重み付きグラフは隣接行列を用いる。</a:t>
            </a:r>
            <a:endParaRPr lang="en-US" altLang="ja-JP" dirty="0"/>
          </a:p>
          <a:p>
            <a:pPr lvl="1"/>
            <a:r>
              <a:rPr kumimoji="1" lang="ja-JP" altLang="en-US"/>
              <a:t>交差地点を重み付きグラフの</a:t>
            </a:r>
            <a:r>
              <a:rPr kumimoji="1" lang="en-US" altLang="ja-JP" dirty="0"/>
              <a:t>N+</a:t>
            </a:r>
            <a:r>
              <a:rPr lang="en-US" altLang="ja-JP" dirty="0"/>
              <a:t>(</a:t>
            </a:r>
            <a:r>
              <a:rPr kumimoji="1" lang="ja-JP" altLang="en-US"/>
              <a:t>交差地点数</a:t>
            </a:r>
            <a:r>
              <a:rPr kumimoji="1" lang="en-US" altLang="ja-JP" dirty="0"/>
              <a:t>)</a:t>
            </a:r>
            <a:r>
              <a:rPr lang="ja-JP" altLang="en-US"/>
              <a:t>行に拡張し追加する。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/>
              <a:t>グラフについては与えられたデータを正確に入力できている。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829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40859-E57C-4C43-A98F-B4D640AC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小課題３（２）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EC157-289A-0946-9F5F-F59D4DBC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380"/>
            <a:ext cx="10515600" cy="4351338"/>
          </a:xfrm>
        </p:spPr>
        <p:txBody>
          <a:bodyPr/>
          <a:lstStyle/>
          <a:p>
            <a:r>
              <a:rPr kumimoji="1" lang="ja-JP" altLang="en-US"/>
              <a:t>交差地点をグラフに追加する際、１線分上に交差地点が２点以上あるかを判定し、対応した距離をそれぞれ計算する。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C1-C2</a:t>
            </a:r>
            <a:r>
              <a:rPr lang="ja-JP" altLang="en-US"/>
              <a:t>間の距離計算</a:t>
            </a:r>
            <a:endParaRPr lang="en-US" altLang="ja-JP" dirty="0"/>
          </a:p>
          <a:p>
            <a:r>
              <a:rPr lang="ja-JP" altLang="en-US"/>
              <a:t>グラフ</a:t>
            </a:r>
            <a:r>
              <a:rPr lang="en-US" altLang="ja-JP" dirty="0"/>
              <a:t>[C1][C2]</a:t>
            </a:r>
            <a:r>
              <a:rPr lang="ja-JP" altLang="en-US"/>
              <a:t>に代入</a:t>
            </a:r>
            <a:endParaRPr lang="en-US" altLang="ja-JP" dirty="0"/>
          </a:p>
          <a:p>
            <a:r>
              <a:rPr lang="en-US" altLang="ja-JP" dirty="0"/>
              <a:t>C2-B</a:t>
            </a:r>
            <a:r>
              <a:rPr lang="ja-JP" altLang="en-US"/>
              <a:t>間の距離計算</a:t>
            </a:r>
            <a:endParaRPr lang="en-US" altLang="ja-JP" dirty="0"/>
          </a:p>
          <a:p>
            <a:r>
              <a:rPr lang="ja-JP" altLang="en-US"/>
              <a:t>グラフに代入</a:t>
            </a:r>
            <a:endParaRPr lang="en-US" altLang="ja-JP" dirty="0"/>
          </a:p>
          <a:p>
            <a:r>
              <a:rPr lang="ja-JP" altLang="en-US"/>
              <a:t>グラフ</a:t>
            </a:r>
            <a:r>
              <a:rPr lang="en-US" altLang="ja-JP" dirty="0"/>
              <a:t>[A][B]</a:t>
            </a:r>
            <a:r>
              <a:rPr lang="ja-JP" altLang="en-US"/>
              <a:t>を０代入（経路消去）</a:t>
            </a:r>
            <a:endParaRPr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EA26FE8-BE99-5149-8DA5-F331C02DF296}"/>
              </a:ext>
            </a:extLst>
          </p:cNvPr>
          <p:cNvCxnSpPr/>
          <p:nvPr/>
        </p:nvCxnSpPr>
        <p:spPr>
          <a:xfrm flipV="1">
            <a:off x="7317059" y="3139068"/>
            <a:ext cx="2419814" cy="248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6D2B31B-082B-3644-AE14-B3BBA02277B4}"/>
              </a:ext>
            </a:extLst>
          </p:cNvPr>
          <p:cNvCxnSpPr>
            <a:cxnSpLocks/>
          </p:cNvCxnSpPr>
          <p:nvPr/>
        </p:nvCxnSpPr>
        <p:spPr>
          <a:xfrm flipV="1">
            <a:off x="7328210" y="3139068"/>
            <a:ext cx="4025590" cy="2486722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454437-C5CC-8346-B6F1-4B22A6C489B6}"/>
              </a:ext>
            </a:extLst>
          </p:cNvPr>
          <p:cNvCxnSpPr>
            <a:cxnSpLocks/>
          </p:cNvCxnSpPr>
          <p:nvPr/>
        </p:nvCxnSpPr>
        <p:spPr>
          <a:xfrm>
            <a:off x="7718503" y="3317487"/>
            <a:ext cx="3055434" cy="2029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C10097-AF73-4742-A3B9-118C1D400103}"/>
              </a:ext>
            </a:extLst>
          </p:cNvPr>
          <p:cNvSpPr txBox="1"/>
          <p:nvPr/>
        </p:nvSpPr>
        <p:spPr>
          <a:xfrm>
            <a:off x="8538117" y="3606748"/>
            <a:ext cx="47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C1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FEBDF3E-8FB8-0F41-863F-250190F3861A}"/>
              </a:ext>
            </a:extLst>
          </p:cNvPr>
          <p:cNvSpPr txBox="1"/>
          <p:nvPr/>
        </p:nvSpPr>
        <p:spPr>
          <a:xfrm>
            <a:off x="9095678" y="3994376"/>
            <a:ext cx="49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C2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5ECE47-013B-B34F-8AA2-EB1F096F0972}"/>
              </a:ext>
            </a:extLst>
          </p:cNvPr>
          <p:cNvSpPr txBox="1"/>
          <p:nvPr/>
        </p:nvSpPr>
        <p:spPr>
          <a:xfrm>
            <a:off x="7441581" y="3038706"/>
            <a:ext cx="3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8D35B3-E90A-A94B-ADBD-EED532B46660}"/>
              </a:ext>
            </a:extLst>
          </p:cNvPr>
          <p:cNvSpPr txBox="1"/>
          <p:nvPr/>
        </p:nvSpPr>
        <p:spPr>
          <a:xfrm>
            <a:off x="10742342" y="5256458"/>
            <a:ext cx="31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D0E5F-7A3F-AC47-8742-0C445974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66" y="175554"/>
            <a:ext cx="10515600" cy="861509"/>
          </a:xfrm>
        </p:spPr>
        <p:txBody>
          <a:bodyPr/>
          <a:lstStyle/>
          <a:p>
            <a:r>
              <a:rPr kumimoji="1" lang="ja-JP" altLang="en-US"/>
              <a:t>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6FC62-9888-064B-85DD-687634C6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DA434D-AABD-8E4D-8175-14518C14C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7063"/>
            <a:ext cx="12184557" cy="58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8253E-7F04-FF40-92E5-47AB8F50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7B0A0-1620-2C4E-AE3C-B8C99140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6000" dirty="0"/>
          </a:p>
          <a:p>
            <a:pPr marL="0" indent="0" algn="ctr">
              <a:buNone/>
            </a:pPr>
            <a:r>
              <a:rPr kumimoji="1" lang="en-US" altLang="ja-JP" sz="7200" dirty="0"/>
              <a:t>DEMO</a:t>
            </a:r>
            <a:endParaRPr kumimoji="1"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104690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336</Words>
  <Application>Microsoft Macintosh PowerPoint</Application>
  <PresentationFormat>ワイド画面</PresentationFormat>
  <Paragraphs>64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ソフトウェア総合演習I 中間発表</vt:lpstr>
      <vt:lpstr>開発言語</vt:lpstr>
      <vt:lpstr>開発状況</vt:lpstr>
      <vt:lpstr>小課題１</vt:lpstr>
      <vt:lpstr>小課題２</vt:lpstr>
      <vt:lpstr>小課題３（１）</vt:lpstr>
      <vt:lpstr>小課題３（２）</vt:lpstr>
      <vt:lpstr>コード</vt:lpstr>
      <vt:lpstr>PowerPoint プレゼンテーション</vt:lpstr>
      <vt:lpstr>テストデータ（課題で与えられた値）</vt:lpstr>
      <vt:lpstr>今後の計画</vt:lpstr>
      <vt:lpstr>役割等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ソフトウェア総合演習I 中間レビュー</dc:title>
  <dc:creator>柳沼広輝</dc:creator>
  <cp:lastModifiedBy>柳沼広輝</cp:lastModifiedBy>
  <cp:revision>23</cp:revision>
  <dcterms:created xsi:type="dcterms:W3CDTF">2019-06-19T00:34:33Z</dcterms:created>
  <dcterms:modified xsi:type="dcterms:W3CDTF">2019-06-19T02:45:21Z</dcterms:modified>
</cp:coreProperties>
</file>