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9" r:id="rId7"/>
    <p:sldId id="266" r:id="rId8"/>
    <p:sldId id="268" r:id="rId9"/>
    <p:sldId id="262" r:id="rId10"/>
    <p:sldId id="263" r:id="rId11"/>
    <p:sldId id="264" r:id="rId12"/>
    <p:sldId id="265" r:id="rId13"/>
    <p:sldId id="260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74"/>
  </p:normalViewPr>
  <p:slideViewPr>
    <p:cSldViewPr snapToGrid="0" snapToObjects="1">
      <p:cViewPr>
        <p:scale>
          <a:sx n="97" d="100"/>
          <a:sy n="97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EA21B-3421-084D-8DE6-19E2CE7C8C3E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382-8EA4-3844-9F9D-406B4231A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2382-8EA4-3844-9F9D-406B4231AA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1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2382-8EA4-3844-9F9D-406B4231AA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E15F2-310A-DA44-99DF-F9DC0A34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ソフトウェア総合演習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9BBAE-D3F8-F34F-AB65-C6114A90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150351" cy="1473521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チーム名：</a:t>
            </a:r>
            <a:r>
              <a:rPr kumimoji="1" lang="en-US" altLang="ja-JP" dirty="0"/>
              <a:t>Liner System</a:t>
            </a:r>
          </a:p>
          <a:p>
            <a:r>
              <a:rPr kumimoji="1" lang="ja-JP" altLang="en-US"/>
              <a:t>メンバー：</a:t>
            </a:r>
            <a:r>
              <a:rPr kumimoji="1" lang="en-US" altLang="ja-JP" dirty="0"/>
              <a:t> s1250164 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r>
              <a:rPr kumimoji="1" lang="en-US" altLang="ja-JP" dirty="0"/>
              <a:t>		     s1250139 Nagata Satomi</a:t>
            </a:r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68F33-4F95-E34E-BC3E-51B4B580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ソースコード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DCD46-D563-1B4E-8F69-BF8C60B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Main</a:t>
            </a:r>
            <a:r>
              <a:rPr kumimoji="1" lang="ja-JP" altLang="en-US"/>
              <a:t>の構造体を説明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関数が呼ばれる場所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221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688E6-A2F4-2B45-A0E2-9C4DE4B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作成したテストデータ 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C73AFFE-A836-6A42-B020-997011B4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712744"/>
              </p:ext>
            </p:extLst>
          </p:nvPr>
        </p:nvGraphicFramePr>
        <p:xfrm>
          <a:off x="1504885" y="2674018"/>
          <a:ext cx="45911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57">
                  <a:extLst>
                    <a:ext uri="{9D8B030D-6E8A-4147-A177-3AD203B41FA5}">
                      <a16:colId xmlns:a16="http://schemas.microsoft.com/office/drawing/2014/main" val="493058189"/>
                    </a:ext>
                  </a:extLst>
                </a:gridCol>
                <a:gridCol w="2295557">
                  <a:extLst>
                    <a:ext uri="{9D8B030D-6E8A-4147-A177-3AD203B41FA5}">
                      <a16:colId xmlns:a16="http://schemas.microsoft.com/office/drawing/2014/main" val="37861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期待値（最短経路）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経路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１　７　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0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　６　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　６　７　３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97625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5FE83AA5-E824-1640-9F64-9D90366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71" y="2674018"/>
            <a:ext cx="1122372" cy="334984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D90E80-D8BB-7F45-A1CE-CCE2811F4BC2}"/>
              </a:ext>
            </a:extLst>
          </p:cNvPr>
          <p:cNvSpPr txBox="1"/>
          <p:nvPr/>
        </p:nvSpPr>
        <p:spPr>
          <a:xfrm>
            <a:off x="8756919" y="222400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Test_file.txt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CB01-D963-444C-AD67-6A512F4A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データ生成器・検証器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71142-43FF-5B42-A2A2-455FD591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3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68189-774A-8D47-ADE4-2F3875A7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C358E-FC0A-8F4A-8D87-A42112649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C4F0E-895B-3D43-8BBC-8CB97A0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各メンバーの役割りと貢献度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72CE5-2900-2D48-8244-5C114643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8811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共同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毎週レポートの提出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方針決め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役割分担</a:t>
            </a:r>
            <a:endParaRPr kumimoji="1" lang="en-US" altLang="ja-JP" dirty="0"/>
          </a:p>
          <a:p>
            <a:r>
              <a:rPr kumimoji="1" lang="en-US" altLang="ja-JP" dirty="0"/>
              <a:t>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メインのコーディング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初期化の関数作成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ヘッダーファイルの作成</a:t>
            </a:r>
            <a:endParaRPr lang="en-US" altLang="ja-JP" dirty="0"/>
          </a:p>
          <a:p>
            <a:r>
              <a:rPr lang="en-US" altLang="ja-JP" dirty="0"/>
              <a:t>Satomi Nagata</a:t>
            </a:r>
          </a:p>
          <a:p>
            <a:pPr marL="0" indent="0">
              <a:buNone/>
            </a:pPr>
            <a:r>
              <a:rPr lang="ja-JP" altLang="en-US"/>
              <a:t>関数交点を求める関数の作成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最短経路を求める関数の作成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資料作成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テストファイル作成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606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6D102-1A8F-A94A-AA45-E041A91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C8085-1EC7-8E43-9C0A-2A235E62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フェーズ２の</a:t>
            </a:r>
            <a:r>
              <a:rPr kumimoji="1" lang="en-US" altLang="ja-JP" dirty="0"/>
              <a:t>k</a:t>
            </a:r>
            <a:r>
              <a:rPr kumimoji="1" lang="ja-JP" altLang="en-US"/>
              <a:t>番目の最短経路を求めるために</a:t>
            </a:r>
            <a:r>
              <a:rPr lang="ja-JP" altLang="en-US"/>
              <a:t>ダイクストラ法を応用してプログラムに実装</a:t>
            </a:r>
            <a:endParaRPr lang="en-US" altLang="ja-JP" dirty="0"/>
          </a:p>
          <a:p>
            <a:r>
              <a:rPr lang="ja-JP" altLang="en-US"/>
              <a:t>今回できなかったビジュアライズする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27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7365B-1535-C141-A767-4F5DDC4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開発プラットフォーム</a:t>
            </a:r>
            <a:r>
              <a:rPr lang="en-US" altLang="ja-JP" dirty="0"/>
              <a:t>/</a:t>
            </a:r>
            <a:r>
              <a:rPr lang="ja-JP" altLang="en-US"/>
              <a:t>言語</a:t>
            </a:r>
            <a:r>
              <a:rPr lang="en-US" altLang="ja-JP" dirty="0"/>
              <a:t>/</a:t>
            </a:r>
            <a:r>
              <a:rPr lang="ja-JP" altLang="en-US"/>
              <a:t>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CA483-A88B-4042-BD5A-0B8C5F7B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開発プラッットフォーム：</a:t>
            </a:r>
            <a:r>
              <a:rPr kumimoji="1" lang="en-US" altLang="ja-JP" dirty="0"/>
              <a:t>Mac</a:t>
            </a:r>
          </a:p>
          <a:p>
            <a:pPr marL="0" indent="0">
              <a:buNone/>
            </a:pPr>
            <a:r>
              <a:rPr lang="ja-JP" altLang="en-US"/>
              <a:t>プログラミング言語：</a:t>
            </a:r>
            <a:r>
              <a:rPr lang="en-US" altLang="ja-JP" dirty="0"/>
              <a:t>C++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23B51-96E7-8344-B76F-7D26D8E1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開発状況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324BC0-116B-A942-9A7A-CAB08DB7C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AA789-C51E-DC4D-B183-CC582A6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4DD54-BB0E-2B4B-9273-4A87A8C8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 </a:t>
            </a:r>
            <a:r>
              <a:rPr lang="ja-JP" altLang="en-US" sz="2800"/>
              <a:t>実装したアルゴリズムの解説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クラス図等による概要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ソースコード </a:t>
            </a:r>
            <a:endParaRPr lang="en-US" altLang="ja-JP" sz="2800" dirty="0"/>
          </a:p>
          <a:p>
            <a:r>
              <a:rPr lang="ja-JP" altLang="en-US" sz="2800"/>
              <a:t>作成したテストデータ </a:t>
            </a:r>
            <a:endParaRPr lang="en-US" altLang="ja-JP" sz="2800" dirty="0"/>
          </a:p>
          <a:p>
            <a:r>
              <a:rPr lang="ja-JP" altLang="en-US" sz="2800"/>
              <a:t>データ生成器・検証器</a:t>
            </a:r>
            <a:endParaRPr kumimoji="1" lang="ja-JP" altLang="en-US" sz="280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579E679-0D83-FB4F-BD40-618F1545684F}"/>
              </a:ext>
            </a:extLst>
          </p:cNvPr>
          <p:cNvSpPr txBox="1">
            <a:spLocks/>
          </p:cNvSpPr>
          <p:nvPr/>
        </p:nvSpPr>
        <p:spPr>
          <a:xfrm>
            <a:off x="931920" y="93241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26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F040-FD91-7B4E-B522-00D64AC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C882D-13FB-1241-BA8E-BD93B2DC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456316"/>
            <a:ext cx="10944661" cy="4564273"/>
          </a:xfrm>
        </p:spPr>
        <p:txBody>
          <a:bodyPr>
            <a:normAutofit/>
          </a:bodyPr>
          <a:lstStyle/>
          <a:p>
            <a:r>
              <a:rPr lang="ja-JP" altLang="en-US" sz="2800"/>
              <a:t>交点を求める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/>
              <a:t>Step1</a:t>
            </a:r>
          </a:p>
          <a:p>
            <a:pPr marL="0" indent="0">
              <a:buNone/>
            </a:pPr>
            <a:r>
              <a:rPr lang="en-US" altLang="ja-JP" dirty="0"/>
              <a:t>If </a:t>
            </a:r>
            <a:r>
              <a:rPr lang="ja-JP" altLang="en-US"/>
              <a:t>式</a:t>
            </a:r>
            <a:r>
              <a:rPr lang="en-US" altLang="ja-JP" dirty="0"/>
              <a:t>(5) = 0 Else </a:t>
            </a:r>
          </a:p>
          <a:p>
            <a:pPr marL="0" indent="0">
              <a:buNone/>
            </a:pPr>
            <a:r>
              <a:rPr lang="en-US" altLang="ja-JP" dirty="0"/>
              <a:t>Step2Step3</a:t>
            </a:r>
          </a:p>
          <a:p>
            <a:pPr marL="0" indent="0">
              <a:buNone/>
            </a:pPr>
            <a:r>
              <a:rPr lang="ja-JP" altLang="en-US"/>
              <a:t>交差有り </a:t>
            </a:r>
            <a:r>
              <a:rPr lang="en-US" altLang="ja-JP" dirty="0"/>
              <a:t>Step 4 </a:t>
            </a:r>
            <a:r>
              <a:rPr lang="ja-JP" altLang="en-US"/>
              <a:t>へ 交差無し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Step4</a:t>
            </a:r>
            <a:r>
              <a:rPr lang="ja-JP" altLang="en-US"/>
              <a:t>交差地点の </a:t>
            </a:r>
            <a:r>
              <a:rPr lang="en-US" altLang="ja-JP" dirty="0" err="1"/>
              <a:t>x,y</a:t>
            </a:r>
            <a:r>
              <a:rPr lang="en-US" altLang="ja-JP" dirty="0"/>
              <a:t> </a:t>
            </a:r>
            <a:r>
              <a:rPr lang="ja-JP" altLang="en-US"/>
              <a:t>座標を求める</a:t>
            </a:r>
            <a:r>
              <a:rPr lang="en-US" altLang="ja-JP" dirty="0"/>
              <a:t>. </a:t>
            </a:r>
            <a:endParaRPr lang="ja-JP" altLang="en-US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0132421-EB85-0B4E-9CCF-A53256BE3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7" t="21325" r="4542" b="3676"/>
          <a:stretch/>
        </p:blipFill>
        <p:spPr>
          <a:xfrm>
            <a:off x="5116513" y="6139348"/>
            <a:ext cx="5472113" cy="4857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7FF183-DDC0-2B4F-ADCE-43BE1ECB9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3" t="15451" r="2651" b="31633"/>
          <a:stretch/>
        </p:blipFill>
        <p:spPr>
          <a:xfrm>
            <a:off x="5116513" y="5847800"/>
            <a:ext cx="5472113" cy="3061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D4BDA29-041B-E440-B207-D7E84743E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13" y="2827803"/>
            <a:ext cx="7569200" cy="26543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BFA3DB4-D2E8-9D45-96F3-0D965659C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13" y="5847800"/>
            <a:ext cx="4876800" cy="77732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CBC1397-A1D8-AE4C-8B77-114DAF354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274" y="3293336"/>
            <a:ext cx="2959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4ABC1EC0-2DB7-0E4E-9482-86EE27BB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52" y="531128"/>
            <a:ext cx="5477296" cy="5795744"/>
          </a:xfrm>
        </p:spPr>
      </p:pic>
    </p:spTree>
    <p:extLst>
      <p:ext uri="{BB962C8B-B14F-4D97-AF65-F5344CB8AC3E}">
        <p14:creationId xmlns:p14="http://schemas.microsoft.com/office/powerpoint/2010/main" val="41736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D1F1B-85DC-834D-91E3-1D0E20B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18650-B976-1047-8CD6-CA99DBD0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5" y="2304254"/>
            <a:ext cx="11158973" cy="4649998"/>
          </a:xfrm>
        </p:spPr>
        <p:txBody>
          <a:bodyPr>
            <a:normAutofit fontScale="32500" lnSpcReduction="20000"/>
          </a:bodyPr>
          <a:lstStyle/>
          <a:p>
            <a:r>
              <a:rPr lang="ja-JP" altLang="en-US" sz="7000" u="sng"/>
              <a:t>最短経路を求める</a:t>
            </a:r>
            <a:r>
              <a:rPr lang="ja-JP" altLang="en-US" sz="7000"/>
              <a:t>（ダイクストラ法）</a:t>
            </a:r>
            <a:endParaRPr lang="en-US" altLang="ja-JP" sz="7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4900" dirty="0"/>
              <a:t>Step1 </a:t>
            </a:r>
            <a:r>
              <a:rPr lang="ja-JP" altLang="en-US" sz="4900"/>
              <a:t>初期化</a:t>
            </a:r>
            <a:endParaRPr lang="en-US" altLang="ja-JP" sz="4900" dirty="0"/>
          </a:p>
          <a:p>
            <a:pPr marL="0" indent="0">
              <a:buNone/>
            </a:pPr>
            <a:r>
              <a:rPr lang="en-US" altLang="ja-JP" sz="5000" dirty="0"/>
              <a:t>		</a:t>
            </a:r>
            <a:r>
              <a:rPr lang="ja-JP" altLang="en-US" sz="5000"/>
              <a:t>スタートノードの値（最小コスト候補）を０，他のノードの値を未定義に設定。</a:t>
            </a:r>
          </a:p>
          <a:p>
            <a:pPr marL="0" indent="0">
              <a:buNone/>
            </a:pPr>
            <a:endParaRPr lang="en-US" altLang="ja-JP" sz="4300" dirty="0"/>
          </a:p>
          <a:p>
            <a:pPr marL="0" indent="0">
              <a:buNone/>
            </a:pPr>
            <a:r>
              <a:rPr lang="en-US" altLang="ja-JP" sz="4900" dirty="0"/>
              <a:t>Step2 </a:t>
            </a:r>
            <a:r>
              <a:rPr lang="ja-JP" altLang="en-US" sz="4900"/>
              <a:t> 確定ノードをピックアップすることができなくなるまで（＝変化がなくなるまで）以下　　　　　　　　</a:t>
            </a:r>
            <a:endParaRPr lang="en-US" altLang="ja-JP" sz="4900" dirty="0"/>
          </a:p>
          <a:p>
            <a:pPr marL="0" indent="0">
              <a:buNone/>
            </a:pPr>
            <a:r>
              <a:rPr lang="ja-JP" altLang="en-US" sz="4900"/>
              <a:t>　　　</a:t>
            </a:r>
            <a:r>
              <a:rPr lang="en-US" altLang="ja-JP" sz="4900" dirty="0"/>
              <a:t> </a:t>
            </a:r>
            <a:r>
              <a:rPr lang="ja-JP" altLang="en-US" sz="4900"/>
              <a:t>のループを繰り返す</a:t>
            </a:r>
            <a:r>
              <a:rPr lang="en-US" altLang="ja-JP" sz="4900" dirty="0"/>
              <a:t>. </a:t>
            </a:r>
          </a:p>
          <a:p>
            <a:pPr marL="0" indent="0">
              <a:buNone/>
            </a:pPr>
            <a:endParaRPr lang="ja-JP" altLang="en-US" sz="430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4900" dirty="0"/>
              <a:t>1.</a:t>
            </a:r>
            <a:r>
              <a:rPr lang="ja-JP" altLang="en-US" sz="4900"/>
              <a:t>まだ確定されていないノードのうち，最小の値を持つノードを見つけ，確定ノードとする（確定フラグを立てる）。</a:t>
            </a:r>
            <a:endParaRPr lang="en-US" altLang="ja-JP" sz="49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4900" dirty="0"/>
              <a:t>2.</a:t>
            </a:r>
            <a:r>
              <a:rPr lang="ja-JP" altLang="en-US" sz="4900"/>
              <a:t>確定ノードからの伸びているエッジをそれぞれチェックし，「確定ノードまでのコスト＋エッジのコスト」を計算し，そのノードの現在値よりも小さければ更新する （経路情報も必要であれば，「どこから来たのか」を表す変数が確定ノードを指すようにする）。</a:t>
            </a:r>
            <a:br>
              <a:rPr lang="ja-JP" altLang="en-US" sz="4300"/>
            </a:br>
            <a:endParaRPr lang="en-US" altLang="ja-JP" sz="43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23DC88F-E9B9-4942-BB1D-76C791F0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52D4B9F-AFD6-0F4B-8875-B19E71DF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48" y="0"/>
            <a:ext cx="448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17ADD9-6281-8A40-8931-F375ABEA02E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096000" y="2012755"/>
            <a:ext cx="0" cy="420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4CE7A3-2FE4-5F41-9AEC-3C74A2E8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フローチャート図による概要 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2079C0-F08E-5549-B5C1-500C120BCA1F}"/>
              </a:ext>
            </a:extLst>
          </p:cNvPr>
          <p:cNvSpPr/>
          <p:nvPr/>
        </p:nvSpPr>
        <p:spPr>
          <a:xfrm>
            <a:off x="4924929" y="2288033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データ入力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66047A-E6F7-CC48-9E79-8D92935E1FAF}"/>
              </a:ext>
            </a:extLst>
          </p:cNvPr>
          <p:cNvSpPr/>
          <p:nvPr/>
        </p:nvSpPr>
        <p:spPr>
          <a:xfrm>
            <a:off x="4924929" y="3074096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交差点の検出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200AC-F40C-5349-A07D-16B887FD126A}"/>
              </a:ext>
            </a:extLst>
          </p:cNvPr>
          <p:cNvSpPr/>
          <p:nvPr/>
        </p:nvSpPr>
        <p:spPr>
          <a:xfrm>
            <a:off x="4908887" y="3876201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点のデータの整理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7CF57-8C12-8345-8B8E-573C0A42B8C0}"/>
              </a:ext>
            </a:extLst>
          </p:cNvPr>
          <p:cNvSpPr/>
          <p:nvPr/>
        </p:nvSpPr>
        <p:spPr>
          <a:xfrm>
            <a:off x="4892845" y="4646222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最終経路を求める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6F48C6-2DF4-024C-B380-3F1BED29E34F}"/>
              </a:ext>
            </a:extLst>
          </p:cNvPr>
          <p:cNvSpPr/>
          <p:nvPr/>
        </p:nvSpPr>
        <p:spPr>
          <a:xfrm>
            <a:off x="4908887" y="5448327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結果の表示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1D3C07B-3504-CB45-9EFD-702CF4BFE3F8}"/>
              </a:ext>
            </a:extLst>
          </p:cNvPr>
          <p:cNvSpPr/>
          <p:nvPr/>
        </p:nvSpPr>
        <p:spPr>
          <a:xfrm>
            <a:off x="4748463" y="1525503"/>
            <a:ext cx="2695074" cy="48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8157017-B316-6044-AB1B-AC64D8033BF9}"/>
              </a:ext>
            </a:extLst>
          </p:cNvPr>
          <p:cNvSpPr/>
          <p:nvPr/>
        </p:nvSpPr>
        <p:spPr>
          <a:xfrm>
            <a:off x="4748463" y="6218348"/>
            <a:ext cx="2695074" cy="48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55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238</Words>
  <Application>Microsoft Macintosh PowerPoint</Application>
  <PresentationFormat>ワイド画面</PresentationFormat>
  <Paragraphs>73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Century Gothic</vt:lpstr>
      <vt:lpstr>Wingdings 2</vt:lpstr>
      <vt:lpstr>クォータブル</vt:lpstr>
      <vt:lpstr>ソフトウェア総合演習</vt:lpstr>
      <vt:lpstr>開発プラットフォーム/言語/ツール</vt:lpstr>
      <vt:lpstr>開発状況</vt:lpstr>
      <vt:lpstr>進捗概要</vt:lpstr>
      <vt:lpstr> 実装したアルゴリズムの解説 </vt:lpstr>
      <vt:lpstr>PowerPoint プレゼンテーション</vt:lpstr>
      <vt:lpstr> 実装したアルゴリズムの解説 </vt:lpstr>
      <vt:lpstr>PowerPoint プレゼンテーション</vt:lpstr>
      <vt:lpstr> フローチャート図による概要 </vt:lpstr>
      <vt:lpstr> ソースコード </vt:lpstr>
      <vt:lpstr>作成したテストデータ </vt:lpstr>
      <vt:lpstr>データ生成器・検証器</vt:lpstr>
      <vt:lpstr>デモンストレーション</vt:lpstr>
      <vt:lpstr>各メンバーの役割りと貢献度</vt:lpstr>
      <vt:lpstr>今後の計画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</dc:title>
  <dc:creator>永田智視</dc:creator>
  <cp:lastModifiedBy>永田智視</cp:lastModifiedBy>
  <cp:revision>8</cp:revision>
  <dcterms:created xsi:type="dcterms:W3CDTF">2019-06-12T01:23:32Z</dcterms:created>
  <dcterms:modified xsi:type="dcterms:W3CDTF">2019-06-12T02:50:16Z</dcterms:modified>
</cp:coreProperties>
</file>