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9" r:id="rId7"/>
    <p:sldId id="266" r:id="rId8"/>
    <p:sldId id="268" r:id="rId9"/>
    <p:sldId id="262" r:id="rId10"/>
    <p:sldId id="263" r:id="rId11"/>
    <p:sldId id="264" r:id="rId12"/>
    <p:sldId id="265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690"/>
  </p:normalViewPr>
  <p:slideViewPr>
    <p:cSldViewPr snapToGrid="0" snapToObjects="1">
      <p:cViewPr>
        <p:scale>
          <a:sx n="89" d="100"/>
          <a:sy n="89" d="100"/>
        </p:scale>
        <p:origin x="14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E15F2-310A-DA44-99DF-F9DC0A340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ソフトウェア総合演習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59BBAE-D3F8-F34F-AB65-C6114A908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11150351" cy="1473521"/>
          </a:xfrm>
        </p:spPr>
        <p:txBody>
          <a:bodyPr>
            <a:normAutofit lnSpcReduction="10000"/>
          </a:bodyPr>
          <a:lstStyle/>
          <a:p>
            <a:r>
              <a:rPr kumimoji="1" lang="ja-JP" altLang="en-US"/>
              <a:t>チーム名：</a:t>
            </a:r>
            <a:r>
              <a:rPr kumimoji="1" lang="en-US" altLang="ja-JP" dirty="0"/>
              <a:t>Liner System</a:t>
            </a:r>
          </a:p>
          <a:p>
            <a:r>
              <a:rPr kumimoji="1" lang="ja-JP" altLang="en-US"/>
              <a:t>メンバー：</a:t>
            </a:r>
            <a:r>
              <a:rPr kumimoji="1" lang="en-US" altLang="ja-JP" dirty="0"/>
              <a:t> s1250164 Ren </a:t>
            </a:r>
            <a:r>
              <a:rPr kumimoji="1" lang="en-US" altLang="ja-JP" dirty="0" err="1"/>
              <a:t>Munakata</a:t>
            </a:r>
            <a:endParaRPr kumimoji="1" lang="en-US" altLang="ja-JP" dirty="0"/>
          </a:p>
          <a:p>
            <a:r>
              <a:rPr kumimoji="1" lang="en-US" altLang="ja-JP" dirty="0"/>
              <a:t>		     s1250139 Nagata Satomi</a:t>
            </a:r>
          </a:p>
          <a:p>
            <a:r>
              <a:rPr kumimoji="1" lang="en-US" altLang="ja-JP" dirty="0"/>
              <a:t>	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78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E68F33-4F95-E34E-BC3E-51B4B580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ja-JP" altLang="en-US"/>
              <a:t>ソースコード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7DCD46-D563-1B4E-8F69-BF8C60B1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main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1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688E6-A2F4-2B45-A0E2-9C4DE4B3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作成したテストデータ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17EF73-0A1B-F447-8FB5-6F57C8F92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26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ECB01-D963-444C-AD67-6A512F4A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データ生成器・検証器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71142-43FF-5B42-A2A2-455FD591E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83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68189-774A-8D47-ADE4-2F3875A75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デモンストレーション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7C358E-FC0A-8F4A-8D87-A42112649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2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7365B-1535-C141-A767-4F5DDC4C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開発プラットフォーム</a:t>
            </a:r>
            <a:r>
              <a:rPr lang="en-US" altLang="ja-JP" dirty="0"/>
              <a:t>/</a:t>
            </a:r>
            <a:r>
              <a:rPr lang="ja-JP" altLang="en-US"/>
              <a:t>言語</a:t>
            </a:r>
            <a:r>
              <a:rPr lang="en-US" altLang="ja-JP" dirty="0"/>
              <a:t>/</a:t>
            </a:r>
            <a:r>
              <a:rPr lang="ja-JP" altLang="en-US"/>
              <a:t>ツール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0CA483-A88B-4042-BD5A-0B8C5F7B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Mac</a:t>
            </a:r>
          </a:p>
          <a:p>
            <a:pPr marL="0" indent="0">
              <a:buNone/>
            </a:pPr>
            <a:r>
              <a:rPr lang="en-US" altLang="ja-JP" dirty="0"/>
              <a:t>C++</a:t>
            </a:r>
          </a:p>
          <a:p>
            <a:pPr marL="0" indent="0">
              <a:buNone/>
            </a:pPr>
            <a:r>
              <a:rPr kumimoji="1" lang="en-US" altLang="ja-JP" dirty="0"/>
              <a:t>atom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63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23B51-96E7-8344-B76F-7D26D8E1F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開発状況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324BC0-116B-A942-9A7A-CAB08DB7C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05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AAA789-C51E-DC4D-B183-CC582A67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進捗概要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34DD54-BB0E-2B4B-9273-4A87A8C82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 </a:t>
            </a:r>
            <a:r>
              <a:rPr lang="ja-JP" altLang="en-US" sz="2800"/>
              <a:t>実装したアルゴリズムの解説 </a:t>
            </a:r>
            <a:endParaRPr lang="en-US" altLang="ja-JP" sz="2800" dirty="0"/>
          </a:p>
          <a:p>
            <a:r>
              <a:rPr lang="en-US" altLang="ja-JP" sz="2800" dirty="0"/>
              <a:t> </a:t>
            </a:r>
            <a:r>
              <a:rPr lang="ja-JP" altLang="en-US" sz="2800"/>
              <a:t>クラス図等による概要 </a:t>
            </a:r>
            <a:endParaRPr lang="en-US" altLang="ja-JP" sz="2800" dirty="0"/>
          </a:p>
          <a:p>
            <a:r>
              <a:rPr lang="en-US" altLang="ja-JP" sz="2800" dirty="0"/>
              <a:t> </a:t>
            </a:r>
            <a:r>
              <a:rPr lang="ja-JP" altLang="en-US" sz="2800"/>
              <a:t>ソースコード（必要な部分のみ） </a:t>
            </a:r>
            <a:endParaRPr lang="en-US" altLang="ja-JP" sz="2800" dirty="0"/>
          </a:p>
          <a:p>
            <a:r>
              <a:rPr lang="ja-JP" altLang="en-US" sz="2800"/>
              <a:t>作成したテストデータ </a:t>
            </a:r>
            <a:endParaRPr lang="en-US" altLang="ja-JP" sz="2800" dirty="0"/>
          </a:p>
          <a:p>
            <a:r>
              <a:rPr lang="ja-JP" altLang="en-US" sz="2800"/>
              <a:t>データ生成器・検証器</a:t>
            </a:r>
            <a:endParaRPr kumimoji="1" lang="ja-JP" altLang="en-US" sz="280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579E679-0D83-FB4F-BD40-618F1545684F}"/>
              </a:ext>
            </a:extLst>
          </p:cNvPr>
          <p:cNvSpPr txBox="1">
            <a:spLocks/>
          </p:cNvSpPr>
          <p:nvPr/>
        </p:nvSpPr>
        <p:spPr>
          <a:xfrm>
            <a:off x="931920" y="932413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267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CDF040-FD91-7B4E-B522-00D64AC7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ja-JP" altLang="en-US"/>
              <a:t>実装したアルゴリズムの解説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0C882D-13FB-1241-BA8E-BD93B2DC9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93727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ja-JP" altLang="en-US" sz="2800"/>
              <a:t>交点を求める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dirty="0"/>
              <a:t>Step1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Step2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Step3</a:t>
            </a:r>
          </a:p>
          <a:p>
            <a:pPr marL="0" indent="0">
              <a:buNone/>
            </a:pPr>
            <a:r>
              <a:rPr lang="ja-JP" altLang="en-US"/>
              <a:t>交差有り </a:t>
            </a:r>
            <a:r>
              <a:rPr lang="en-US" altLang="ja-JP" dirty="0"/>
              <a:t>Step 4 </a:t>
            </a:r>
            <a:r>
              <a:rPr lang="ja-JP" altLang="en-US"/>
              <a:t>へ 交差無し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Step4</a:t>
            </a:r>
          </a:p>
          <a:p>
            <a:pPr marL="0" indent="0">
              <a:buNone/>
            </a:pPr>
            <a:r>
              <a:rPr lang="ja-JP" altLang="en-US"/>
              <a:t>交差地点の </a:t>
            </a:r>
            <a:r>
              <a:rPr lang="en-US" altLang="ja-JP" dirty="0" err="1"/>
              <a:t>x,y</a:t>
            </a:r>
            <a:r>
              <a:rPr lang="en-US" altLang="ja-JP" dirty="0"/>
              <a:t> </a:t>
            </a:r>
            <a:r>
              <a:rPr lang="ja-JP" altLang="en-US"/>
              <a:t>座標を求める</a:t>
            </a:r>
            <a:r>
              <a:rPr lang="en-US" altLang="ja-JP" dirty="0"/>
              <a:t>. </a:t>
            </a:r>
            <a:endParaRPr lang="ja-JP" altLang="en-US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5761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C8B34-2F8E-0E46-8136-98FB2BC5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EA5BEA-9B93-2747-B649-3B1AB69F0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ソースコード</a:t>
            </a:r>
          </a:p>
        </p:txBody>
      </p:sp>
    </p:spTree>
    <p:extLst>
      <p:ext uri="{BB962C8B-B14F-4D97-AF65-F5344CB8AC3E}">
        <p14:creationId xmlns:p14="http://schemas.microsoft.com/office/powerpoint/2010/main" val="417366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D1F1B-85DC-834D-91E3-1D0E20BF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ja-JP" altLang="en-US"/>
              <a:t>実装したアルゴリズムの解説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718650-B976-1047-8CD6-CA99DBD00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25" y="2208002"/>
            <a:ext cx="11158973" cy="4649998"/>
          </a:xfrm>
        </p:spPr>
        <p:txBody>
          <a:bodyPr>
            <a:normAutofit fontScale="32500" lnSpcReduction="20000"/>
          </a:bodyPr>
          <a:lstStyle/>
          <a:p>
            <a:r>
              <a:rPr lang="ja-JP" altLang="en-US" sz="7000" u="sng"/>
              <a:t>最短経路を求める</a:t>
            </a:r>
            <a:r>
              <a:rPr lang="ja-JP" altLang="en-US" sz="7000"/>
              <a:t>（ダイクストラ法）</a:t>
            </a:r>
            <a:endParaRPr lang="en-US" altLang="ja-JP" sz="70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4900" dirty="0"/>
              <a:t>Step1 </a:t>
            </a:r>
            <a:r>
              <a:rPr lang="ja-JP" altLang="en-US" sz="4900"/>
              <a:t>初期化</a:t>
            </a:r>
            <a:endParaRPr lang="en-US" altLang="ja-JP" sz="4900" dirty="0"/>
          </a:p>
          <a:p>
            <a:pPr marL="0" indent="0">
              <a:buNone/>
            </a:pPr>
            <a:r>
              <a:rPr lang="en-US" altLang="ja-JP" sz="5000" dirty="0"/>
              <a:t>		</a:t>
            </a:r>
            <a:r>
              <a:rPr lang="ja-JP" altLang="en-US" sz="5000"/>
              <a:t>スタートノードの値（最小コスト候補）を</a:t>
            </a:r>
            <a:r>
              <a:rPr lang="en-US" altLang="ja-JP" sz="5000" dirty="0"/>
              <a:t>0</a:t>
            </a:r>
            <a:r>
              <a:rPr lang="ja-JP" altLang="en-US" sz="5000"/>
              <a:t>，他のノードの値を未定義（または∞）に設定。</a:t>
            </a:r>
          </a:p>
          <a:p>
            <a:pPr marL="0" indent="0">
              <a:buNone/>
            </a:pPr>
            <a:endParaRPr lang="en-US" altLang="ja-JP" sz="4300" dirty="0"/>
          </a:p>
          <a:p>
            <a:pPr marL="0" indent="0">
              <a:buNone/>
            </a:pPr>
            <a:r>
              <a:rPr lang="en-US" altLang="ja-JP" sz="4900" dirty="0"/>
              <a:t>Step2 </a:t>
            </a:r>
            <a:r>
              <a:rPr lang="ja-JP" altLang="en-US" sz="4900"/>
              <a:t> 確定ノードをピックアップすることができなくなるまで（＝変化がなくなるまで）以下のループを繰り返す</a:t>
            </a:r>
            <a:r>
              <a:rPr lang="en-US" altLang="ja-JP" sz="4900" dirty="0"/>
              <a:t>. </a:t>
            </a:r>
          </a:p>
          <a:p>
            <a:pPr marL="0" indent="0">
              <a:buNone/>
            </a:pPr>
            <a:endParaRPr lang="ja-JP" altLang="en-US" sz="4300"/>
          </a:p>
          <a:p>
            <a:pPr marL="457200" lvl="1" indent="0">
              <a:buNone/>
            </a:pPr>
            <a:r>
              <a:rPr lang="en-US" altLang="ja-JP" sz="4900" dirty="0"/>
              <a:t>1.</a:t>
            </a:r>
            <a:r>
              <a:rPr lang="ja-JP" altLang="en-US" sz="4900"/>
              <a:t>まだ確定されていないノードのうち，最小の値を持つノードを見つけ，確定ノードとする（確定フラグを立てる）。</a:t>
            </a:r>
            <a:endParaRPr lang="en-US" altLang="ja-JP" sz="4900" dirty="0"/>
          </a:p>
          <a:p>
            <a:pPr marL="457200" lvl="1" indent="0">
              <a:buNone/>
            </a:pPr>
            <a:r>
              <a:rPr lang="en-US" altLang="ja-JP" sz="4900" dirty="0"/>
              <a:t>2.</a:t>
            </a:r>
            <a:r>
              <a:rPr lang="ja-JP" altLang="en-US" sz="4900"/>
              <a:t>確定ノードからの伸びているエッジをそれぞれチェックし，「確定ノードまでのコスト＋エッジのコスト」を計算し，そのノードの現在値よりも小さければ更新する （経路情報も必要であれば，「どこから来たのか」を表す変数が確定ノードを指すようにする）。</a:t>
            </a:r>
            <a:br>
              <a:rPr lang="ja-JP" altLang="en-US" sz="4300"/>
            </a:br>
            <a:endParaRPr lang="en-US" altLang="ja-JP" sz="43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0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9372A-7B98-C345-A8C0-E5171E09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ja-JP" altLang="en-US"/>
              <a:t>実装したアルゴリズムの解説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312DD6-6859-7449-ACFA-C62307D9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ソースコード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64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4CE7A3-2FE4-5F41-9AEC-3C74A2E8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ja-JP" altLang="en-US"/>
              <a:t>クラス図等による概要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48578F-7329-A44A-9B1D-208B7DDA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559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クォータブル</Template>
  <TotalTime>120</TotalTime>
  <Words>123</Words>
  <Application>Microsoft Macintosh PowerPoint</Application>
  <PresentationFormat>ワイド画面</PresentationFormat>
  <Paragraphs>45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クォータブル</vt:lpstr>
      <vt:lpstr>ソフトウェア総合演習</vt:lpstr>
      <vt:lpstr>開発プラットフォーム/言語/ツール</vt:lpstr>
      <vt:lpstr>開発状況</vt:lpstr>
      <vt:lpstr>進捗概要</vt:lpstr>
      <vt:lpstr> 実装したアルゴリズムの解説 </vt:lpstr>
      <vt:lpstr>PowerPoint プレゼンテーション</vt:lpstr>
      <vt:lpstr> 実装したアルゴリズムの解説 </vt:lpstr>
      <vt:lpstr> 実装したアルゴリズムの解説 </vt:lpstr>
      <vt:lpstr> クラス図等による概要 </vt:lpstr>
      <vt:lpstr> ソースコード </vt:lpstr>
      <vt:lpstr>作成したテストデータ </vt:lpstr>
      <vt:lpstr>データ生成器・検証器</vt:lpstr>
      <vt:lpstr>デモンストレーション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ソフトウェア総合演習</dc:title>
  <dc:creator>永田智視</dc:creator>
  <cp:lastModifiedBy>永田智視</cp:lastModifiedBy>
  <cp:revision>10</cp:revision>
  <dcterms:created xsi:type="dcterms:W3CDTF">2019-06-11T05:57:07Z</dcterms:created>
  <dcterms:modified xsi:type="dcterms:W3CDTF">2019-06-11T07:57:20Z</dcterms:modified>
</cp:coreProperties>
</file>