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28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98BC10-1D86-CF44-9F9B-FE3D18B5B918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3698B3A3-0DFB-3F42-988A-EBABC3AFF83C}">
      <dgm:prSet phldrT="[テキスト]"/>
      <dgm:spPr/>
      <dgm:t>
        <a:bodyPr/>
        <a:lstStyle/>
        <a:p>
          <a:r>
            <a:rPr kumimoji="1" lang="en-US" altLang="ja-JP" dirty="0"/>
            <a:t>1</a:t>
          </a:r>
          <a:endParaRPr kumimoji="1" lang="ja-JP" altLang="en-US"/>
        </a:p>
      </dgm:t>
    </dgm:pt>
    <dgm:pt modelId="{949FC26C-63D2-0946-BE87-675C645EC8BA}" type="parTrans" cxnId="{E9A4E9FB-3BFC-A44A-866F-F014E6B8688C}">
      <dgm:prSet/>
      <dgm:spPr/>
      <dgm:t>
        <a:bodyPr/>
        <a:lstStyle/>
        <a:p>
          <a:endParaRPr kumimoji="1" lang="ja-JP" altLang="en-US"/>
        </a:p>
      </dgm:t>
    </dgm:pt>
    <dgm:pt modelId="{6556369B-C315-F04B-B88D-524EFC392317}" type="sibTrans" cxnId="{E9A4E9FB-3BFC-A44A-866F-F014E6B8688C}">
      <dgm:prSet/>
      <dgm:spPr/>
      <dgm:t>
        <a:bodyPr/>
        <a:lstStyle/>
        <a:p>
          <a:endParaRPr kumimoji="1" lang="ja-JP" altLang="en-US"/>
        </a:p>
      </dgm:t>
    </dgm:pt>
    <dgm:pt modelId="{A714EDF3-F726-9544-937C-6F1F50776767}">
      <dgm:prSet phldrT="[テキスト]"/>
      <dgm:spPr/>
      <dgm:t>
        <a:bodyPr/>
        <a:lstStyle/>
        <a:p>
          <a:r>
            <a:rPr kumimoji="1" lang="en-US" altLang="ja-JP" dirty="0"/>
            <a:t>C1</a:t>
          </a:r>
          <a:endParaRPr kumimoji="1" lang="ja-JP" altLang="en-US"/>
        </a:p>
      </dgm:t>
    </dgm:pt>
    <dgm:pt modelId="{C09BA31F-AB54-B74C-A2C6-C6A670D3E1C6}" type="parTrans" cxnId="{9E071A3A-869E-C343-B7D9-088B5C39A46D}">
      <dgm:prSet/>
      <dgm:spPr/>
      <dgm:t>
        <a:bodyPr/>
        <a:lstStyle/>
        <a:p>
          <a:endParaRPr kumimoji="1" lang="ja-JP" altLang="en-US"/>
        </a:p>
      </dgm:t>
    </dgm:pt>
    <dgm:pt modelId="{8616D731-BCA1-0F48-B0E7-BC1452C52E04}" type="sibTrans" cxnId="{9E071A3A-869E-C343-B7D9-088B5C39A46D}">
      <dgm:prSet/>
      <dgm:spPr/>
      <dgm:t>
        <a:bodyPr/>
        <a:lstStyle/>
        <a:p>
          <a:endParaRPr kumimoji="1" lang="ja-JP" altLang="en-US"/>
        </a:p>
      </dgm:t>
    </dgm:pt>
    <dgm:pt modelId="{2C32634B-0AFC-5843-8E4E-63D28C183AD5}">
      <dgm:prSet phldrT="[テキスト]"/>
      <dgm:spPr>
        <a:solidFill>
          <a:srgbClr val="92D050"/>
        </a:solidFill>
      </dgm:spPr>
      <dgm:t>
        <a:bodyPr/>
        <a:lstStyle/>
        <a:p>
          <a:r>
            <a:rPr kumimoji="1" lang="en-US" altLang="ja-JP" dirty="0"/>
            <a:t>2</a:t>
          </a:r>
          <a:endParaRPr kumimoji="1" lang="ja-JP" altLang="en-US"/>
        </a:p>
      </dgm:t>
    </dgm:pt>
    <dgm:pt modelId="{4965CF5D-A8F9-7249-A04E-39D1210F8DD0}" type="parTrans" cxnId="{D8968768-4812-2641-B32B-E0C0C11D8FFA}">
      <dgm:prSet/>
      <dgm:spPr/>
      <dgm:t>
        <a:bodyPr/>
        <a:lstStyle/>
        <a:p>
          <a:endParaRPr kumimoji="1" lang="ja-JP" altLang="en-US"/>
        </a:p>
      </dgm:t>
    </dgm:pt>
    <dgm:pt modelId="{041B3A4F-AAD1-1D46-AEFF-928CB391D3EA}" type="sibTrans" cxnId="{D8968768-4812-2641-B32B-E0C0C11D8FFA}">
      <dgm:prSet/>
      <dgm:spPr/>
      <dgm:t>
        <a:bodyPr/>
        <a:lstStyle/>
        <a:p>
          <a:endParaRPr kumimoji="1" lang="ja-JP" altLang="en-US"/>
        </a:p>
      </dgm:t>
    </dgm:pt>
    <dgm:pt modelId="{9F84D9F3-BF95-5149-88C1-3CBB5BFCC864}">
      <dgm:prSet phldrT="[テキスト]"/>
      <dgm:spPr/>
      <dgm:t>
        <a:bodyPr/>
        <a:lstStyle/>
        <a:p>
          <a:r>
            <a:rPr kumimoji="1" lang="en-US" altLang="ja-JP" dirty="0"/>
            <a:t>4</a:t>
          </a:r>
          <a:endParaRPr kumimoji="1" lang="ja-JP" altLang="en-US"/>
        </a:p>
      </dgm:t>
    </dgm:pt>
    <dgm:pt modelId="{392DEF06-EB13-404F-909A-D0BA4B0D2EBD}" type="parTrans" cxnId="{08DDF583-611E-0F4A-9085-3B4D880C4D19}">
      <dgm:prSet/>
      <dgm:spPr/>
      <dgm:t>
        <a:bodyPr/>
        <a:lstStyle/>
        <a:p>
          <a:endParaRPr kumimoji="1" lang="ja-JP" altLang="en-US"/>
        </a:p>
      </dgm:t>
    </dgm:pt>
    <dgm:pt modelId="{F8E35ACA-FF1F-8A47-BAE2-F911B816370C}" type="sibTrans" cxnId="{08DDF583-611E-0F4A-9085-3B4D880C4D19}">
      <dgm:prSet/>
      <dgm:spPr/>
      <dgm:t>
        <a:bodyPr/>
        <a:lstStyle/>
        <a:p>
          <a:endParaRPr kumimoji="1" lang="ja-JP" altLang="en-US"/>
        </a:p>
      </dgm:t>
    </dgm:pt>
    <dgm:pt modelId="{60DD1839-376C-534E-82CF-04B0E950DA86}">
      <dgm:prSet phldrT="[テキスト]"/>
      <dgm:spPr/>
      <dgm:t>
        <a:bodyPr/>
        <a:lstStyle/>
        <a:p>
          <a:r>
            <a:rPr kumimoji="1" lang="en-US" altLang="ja-JP" dirty="0"/>
            <a:t>4</a:t>
          </a:r>
          <a:endParaRPr kumimoji="1" lang="ja-JP" altLang="en-US"/>
        </a:p>
      </dgm:t>
    </dgm:pt>
    <dgm:pt modelId="{F1950F38-B177-A743-86E8-8B6DE0055A43}" type="parTrans" cxnId="{F484A8CB-123E-B942-B82E-12CCB31404EF}">
      <dgm:prSet/>
      <dgm:spPr/>
      <dgm:t>
        <a:bodyPr/>
        <a:lstStyle/>
        <a:p>
          <a:endParaRPr kumimoji="1" lang="ja-JP" altLang="en-US"/>
        </a:p>
      </dgm:t>
    </dgm:pt>
    <dgm:pt modelId="{8FCAB105-4485-BE46-973F-5AD6ED2F6EBF}" type="sibTrans" cxnId="{F484A8CB-123E-B942-B82E-12CCB31404EF}">
      <dgm:prSet/>
      <dgm:spPr/>
      <dgm:t>
        <a:bodyPr/>
        <a:lstStyle/>
        <a:p>
          <a:endParaRPr kumimoji="1" lang="ja-JP" altLang="en-US"/>
        </a:p>
      </dgm:t>
    </dgm:pt>
    <dgm:pt modelId="{C85ECEBD-6CB8-F942-928B-598EC1C6B121}">
      <dgm:prSet phldrT="[テキスト]"/>
      <dgm:spPr/>
      <dgm:t>
        <a:bodyPr/>
        <a:lstStyle/>
        <a:p>
          <a:r>
            <a:rPr kumimoji="1" lang="en-US" altLang="ja-JP" dirty="0"/>
            <a:t>6</a:t>
          </a:r>
          <a:endParaRPr kumimoji="1" lang="ja-JP" altLang="en-US"/>
        </a:p>
      </dgm:t>
    </dgm:pt>
    <dgm:pt modelId="{253F7638-2556-894D-9FCB-0187FB0EBFC2}" type="parTrans" cxnId="{3DE339D5-735C-834D-8543-B0C199BA80E2}">
      <dgm:prSet/>
      <dgm:spPr/>
      <dgm:t>
        <a:bodyPr/>
        <a:lstStyle/>
        <a:p>
          <a:endParaRPr kumimoji="1" lang="ja-JP" altLang="en-US"/>
        </a:p>
      </dgm:t>
    </dgm:pt>
    <dgm:pt modelId="{9E06D68C-9705-F545-BD0E-D41BE6847440}" type="sibTrans" cxnId="{3DE339D5-735C-834D-8543-B0C199BA80E2}">
      <dgm:prSet/>
      <dgm:spPr/>
      <dgm:t>
        <a:bodyPr/>
        <a:lstStyle/>
        <a:p>
          <a:endParaRPr kumimoji="1" lang="ja-JP" altLang="en-US"/>
        </a:p>
      </dgm:t>
    </dgm:pt>
    <dgm:pt modelId="{2269CA9B-236B-674D-93F4-A311220E591F}">
      <dgm:prSet/>
      <dgm:spPr/>
      <dgm:t>
        <a:bodyPr/>
        <a:lstStyle/>
        <a:p>
          <a:r>
            <a:rPr kumimoji="1" lang="en-US" altLang="ja-JP" dirty="0"/>
            <a:t>C2</a:t>
          </a:r>
          <a:endParaRPr kumimoji="1" lang="ja-JP" altLang="en-US"/>
        </a:p>
      </dgm:t>
    </dgm:pt>
    <dgm:pt modelId="{40CE2A53-D2F9-CD45-BDC7-8C1D4E273A38}" type="parTrans" cxnId="{26CEC85C-A15B-474B-91B6-CDE6C3DA2F2D}">
      <dgm:prSet/>
      <dgm:spPr/>
      <dgm:t>
        <a:bodyPr/>
        <a:lstStyle/>
        <a:p>
          <a:endParaRPr kumimoji="1" lang="ja-JP" altLang="en-US"/>
        </a:p>
      </dgm:t>
    </dgm:pt>
    <dgm:pt modelId="{52D4AB2A-05D3-A94F-8DAD-855267F86A97}" type="sibTrans" cxnId="{26CEC85C-A15B-474B-91B6-CDE6C3DA2F2D}">
      <dgm:prSet/>
      <dgm:spPr/>
      <dgm:t>
        <a:bodyPr/>
        <a:lstStyle/>
        <a:p>
          <a:endParaRPr kumimoji="1" lang="ja-JP" altLang="en-US"/>
        </a:p>
      </dgm:t>
    </dgm:pt>
    <dgm:pt modelId="{9EB858EF-9528-F747-8A31-429ACE3D77E4}">
      <dgm:prSet/>
      <dgm:spPr/>
      <dgm:t>
        <a:bodyPr/>
        <a:lstStyle/>
        <a:p>
          <a:r>
            <a:rPr kumimoji="1" lang="en-US" altLang="ja-JP" dirty="0"/>
            <a:t>C3</a:t>
          </a:r>
          <a:endParaRPr kumimoji="1" lang="ja-JP" altLang="en-US"/>
        </a:p>
      </dgm:t>
    </dgm:pt>
    <dgm:pt modelId="{BB36DEA5-34AE-2B43-B0CE-AE21591F90D6}" type="parTrans" cxnId="{3EB11A76-0BC8-5748-836E-0FA23BB425AF}">
      <dgm:prSet/>
      <dgm:spPr/>
      <dgm:t>
        <a:bodyPr/>
        <a:lstStyle/>
        <a:p>
          <a:endParaRPr kumimoji="1" lang="ja-JP" altLang="en-US"/>
        </a:p>
      </dgm:t>
    </dgm:pt>
    <dgm:pt modelId="{16B2F381-B4BC-DF4C-B6D0-CFE91664B112}" type="sibTrans" cxnId="{3EB11A76-0BC8-5748-836E-0FA23BB425AF}">
      <dgm:prSet/>
      <dgm:spPr/>
      <dgm:t>
        <a:bodyPr/>
        <a:lstStyle/>
        <a:p>
          <a:endParaRPr kumimoji="1" lang="ja-JP" altLang="en-US"/>
        </a:p>
      </dgm:t>
    </dgm:pt>
    <dgm:pt modelId="{D7499E61-44D7-0F46-8866-A3ADCD07B3EC}">
      <dgm:prSet/>
      <dgm:spPr/>
      <dgm:t>
        <a:bodyPr/>
        <a:lstStyle/>
        <a:p>
          <a:r>
            <a:rPr kumimoji="1" lang="en-US" altLang="ja-JP" dirty="0"/>
            <a:t>6</a:t>
          </a:r>
          <a:endParaRPr kumimoji="1" lang="ja-JP" altLang="en-US"/>
        </a:p>
      </dgm:t>
    </dgm:pt>
    <dgm:pt modelId="{62AD2155-5712-834A-8AFF-C43C75F6C9E8}" type="parTrans" cxnId="{609691D7-51F2-964A-8FA0-0132755B53A5}">
      <dgm:prSet/>
      <dgm:spPr/>
      <dgm:t>
        <a:bodyPr/>
        <a:lstStyle/>
        <a:p>
          <a:endParaRPr kumimoji="1" lang="ja-JP" altLang="en-US"/>
        </a:p>
      </dgm:t>
    </dgm:pt>
    <dgm:pt modelId="{3273D009-7971-1B45-839C-6DACA54BFD95}" type="sibTrans" cxnId="{609691D7-51F2-964A-8FA0-0132755B53A5}">
      <dgm:prSet/>
      <dgm:spPr/>
      <dgm:t>
        <a:bodyPr/>
        <a:lstStyle/>
        <a:p>
          <a:endParaRPr kumimoji="1" lang="ja-JP" altLang="en-US"/>
        </a:p>
      </dgm:t>
    </dgm:pt>
    <dgm:pt modelId="{AB5B5ECC-FA77-7B44-89AD-7FB37DD09748}">
      <dgm:prSet/>
      <dgm:spPr>
        <a:solidFill>
          <a:srgbClr val="FF0000"/>
        </a:solidFill>
      </dgm:spPr>
      <dgm:t>
        <a:bodyPr/>
        <a:lstStyle/>
        <a:p>
          <a:r>
            <a:rPr kumimoji="1" lang="en-US" altLang="ja-JP" dirty="0"/>
            <a:t>1</a:t>
          </a:r>
          <a:endParaRPr kumimoji="1" lang="ja-JP" altLang="en-US"/>
        </a:p>
      </dgm:t>
    </dgm:pt>
    <dgm:pt modelId="{D5FF777B-7616-EB46-B717-9EC13435FE3F}" type="parTrans" cxnId="{801171BA-53DB-094F-AF98-F0862613583F}">
      <dgm:prSet/>
      <dgm:spPr/>
      <dgm:t>
        <a:bodyPr/>
        <a:lstStyle/>
        <a:p>
          <a:endParaRPr kumimoji="1" lang="ja-JP" altLang="en-US"/>
        </a:p>
      </dgm:t>
    </dgm:pt>
    <dgm:pt modelId="{5C0EB71A-75C0-A74D-B5BB-71EAF8F176AC}" type="sibTrans" cxnId="{801171BA-53DB-094F-AF98-F0862613583F}">
      <dgm:prSet/>
      <dgm:spPr/>
      <dgm:t>
        <a:bodyPr/>
        <a:lstStyle/>
        <a:p>
          <a:endParaRPr kumimoji="1" lang="ja-JP" altLang="en-US"/>
        </a:p>
      </dgm:t>
    </dgm:pt>
    <dgm:pt modelId="{0C55785F-2EF0-1043-AF8A-CA195C7B0594}">
      <dgm:prSet/>
      <dgm:spPr/>
      <dgm:t>
        <a:bodyPr/>
        <a:lstStyle/>
        <a:p>
          <a:r>
            <a:rPr kumimoji="1" lang="en-US" altLang="ja-JP" dirty="0"/>
            <a:t>5</a:t>
          </a:r>
          <a:endParaRPr kumimoji="1" lang="ja-JP" altLang="en-US"/>
        </a:p>
      </dgm:t>
    </dgm:pt>
    <dgm:pt modelId="{EE209571-20C6-8847-A484-5BA3FD57939F}" type="parTrans" cxnId="{BE306E9F-BE34-A046-AD58-8FE86136DB98}">
      <dgm:prSet/>
      <dgm:spPr/>
      <dgm:t>
        <a:bodyPr/>
        <a:lstStyle/>
        <a:p>
          <a:endParaRPr kumimoji="1" lang="ja-JP" altLang="en-US"/>
        </a:p>
      </dgm:t>
    </dgm:pt>
    <dgm:pt modelId="{79A532DF-FCB1-EC4F-B27C-C16A5AE304EB}" type="sibTrans" cxnId="{BE306E9F-BE34-A046-AD58-8FE86136DB98}">
      <dgm:prSet/>
      <dgm:spPr/>
      <dgm:t>
        <a:bodyPr/>
        <a:lstStyle/>
        <a:p>
          <a:endParaRPr kumimoji="1" lang="ja-JP" altLang="en-US"/>
        </a:p>
      </dgm:t>
    </dgm:pt>
    <dgm:pt modelId="{F7839E95-BC56-4148-A0D3-66DF0F085898}">
      <dgm:prSet/>
      <dgm:spPr>
        <a:solidFill>
          <a:srgbClr val="92D050"/>
        </a:solidFill>
      </dgm:spPr>
      <dgm:t>
        <a:bodyPr/>
        <a:lstStyle/>
        <a:p>
          <a:r>
            <a:rPr kumimoji="1" lang="en-US" altLang="ja-JP" dirty="0"/>
            <a:t>2</a:t>
          </a:r>
          <a:endParaRPr kumimoji="1" lang="ja-JP" altLang="en-US"/>
        </a:p>
      </dgm:t>
    </dgm:pt>
    <dgm:pt modelId="{53B1F018-A5E5-794E-9CC1-5ACA42F27EB3}" type="parTrans" cxnId="{0B5381AF-3F40-B64E-85C7-028AE4E3F3CC}">
      <dgm:prSet/>
      <dgm:spPr/>
      <dgm:t>
        <a:bodyPr/>
        <a:lstStyle/>
        <a:p>
          <a:endParaRPr kumimoji="1" lang="ja-JP" altLang="en-US"/>
        </a:p>
      </dgm:t>
    </dgm:pt>
    <dgm:pt modelId="{ED86048A-5D98-EB43-8EFB-2E4992DF47F2}" type="sibTrans" cxnId="{0B5381AF-3F40-B64E-85C7-028AE4E3F3CC}">
      <dgm:prSet/>
      <dgm:spPr/>
      <dgm:t>
        <a:bodyPr/>
        <a:lstStyle/>
        <a:p>
          <a:endParaRPr kumimoji="1" lang="ja-JP" altLang="en-US"/>
        </a:p>
      </dgm:t>
    </dgm:pt>
    <dgm:pt modelId="{F0C2353F-468D-4548-8B13-2383A5ABD1BD}">
      <dgm:prSet/>
      <dgm:spPr/>
      <dgm:t>
        <a:bodyPr/>
        <a:lstStyle/>
        <a:p>
          <a:r>
            <a:rPr kumimoji="1" lang="en-US" altLang="ja-JP" dirty="0"/>
            <a:t>6</a:t>
          </a:r>
          <a:endParaRPr kumimoji="1" lang="ja-JP" altLang="en-US"/>
        </a:p>
      </dgm:t>
    </dgm:pt>
    <dgm:pt modelId="{A9AD8D6C-1C61-1D44-8795-F92C7AA07A67}" type="parTrans" cxnId="{3D9BD9EC-09EC-EE45-AC51-357B7DED4C97}">
      <dgm:prSet/>
      <dgm:spPr/>
      <dgm:t>
        <a:bodyPr/>
        <a:lstStyle/>
        <a:p>
          <a:endParaRPr kumimoji="1" lang="ja-JP" altLang="en-US"/>
        </a:p>
      </dgm:t>
    </dgm:pt>
    <dgm:pt modelId="{2831CC05-7C86-DD4B-BD96-173DB3912648}" type="sibTrans" cxnId="{3D9BD9EC-09EC-EE45-AC51-357B7DED4C97}">
      <dgm:prSet/>
      <dgm:spPr/>
      <dgm:t>
        <a:bodyPr/>
        <a:lstStyle/>
        <a:p>
          <a:endParaRPr kumimoji="1" lang="ja-JP" altLang="en-US"/>
        </a:p>
      </dgm:t>
    </dgm:pt>
    <dgm:pt modelId="{5BE5B526-05C1-624A-83FA-60F5808A102E}">
      <dgm:prSet/>
      <dgm:spPr>
        <a:solidFill>
          <a:srgbClr val="FF0000"/>
        </a:solidFill>
      </dgm:spPr>
      <dgm:t>
        <a:bodyPr/>
        <a:lstStyle/>
        <a:p>
          <a:r>
            <a:rPr kumimoji="1" lang="en-US" altLang="ja-JP" dirty="0"/>
            <a:t>1</a:t>
          </a:r>
          <a:endParaRPr kumimoji="1" lang="ja-JP" altLang="en-US"/>
        </a:p>
      </dgm:t>
    </dgm:pt>
    <dgm:pt modelId="{C30A0A56-F162-3D4B-91F6-83046300128A}" type="parTrans" cxnId="{50CC8E93-28B8-0A4F-9F49-D22C4EAB3BD1}">
      <dgm:prSet/>
      <dgm:spPr/>
      <dgm:t>
        <a:bodyPr/>
        <a:lstStyle/>
        <a:p>
          <a:endParaRPr kumimoji="1" lang="ja-JP" altLang="en-US"/>
        </a:p>
      </dgm:t>
    </dgm:pt>
    <dgm:pt modelId="{220CFDEC-A4EC-9342-9C50-A3D2CC15E194}" type="sibTrans" cxnId="{50CC8E93-28B8-0A4F-9F49-D22C4EAB3BD1}">
      <dgm:prSet/>
      <dgm:spPr/>
      <dgm:t>
        <a:bodyPr/>
        <a:lstStyle/>
        <a:p>
          <a:endParaRPr kumimoji="1" lang="ja-JP" altLang="en-US"/>
        </a:p>
      </dgm:t>
    </dgm:pt>
    <dgm:pt modelId="{2CE194E2-1DC6-CB42-81DD-8B8374BB4CCD}">
      <dgm:prSet/>
      <dgm:spPr/>
      <dgm:t>
        <a:bodyPr/>
        <a:lstStyle/>
        <a:p>
          <a:r>
            <a:rPr kumimoji="1" lang="en-US" altLang="ja-JP" dirty="0"/>
            <a:t>5</a:t>
          </a:r>
          <a:endParaRPr kumimoji="1" lang="ja-JP" altLang="en-US"/>
        </a:p>
      </dgm:t>
    </dgm:pt>
    <dgm:pt modelId="{71F39508-54F9-574D-94BF-FBEEE59C699A}" type="parTrans" cxnId="{D8F974CC-FBC6-9D43-8D28-2EEAF422C39F}">
      <dgm:prSet/>
      <dgm:spPr/>
      <dgm:t>
        <a:bodyPr/>
        <a:lstStyle/>
        <a:p>
          <a:endParaRPr kumimoji="1" lang="ja-JP" altLang="en-US"/>
        </a:p>
      </dgm:t>
    </dgm:pt>
    <dgm:pt modelId="{99FB94AA-60B5-114F-885F-B235F873F636}" type="sibTrans" cxnId="{D8F974CC-FBC6-9D43-8D28-2EEAF422C39F}">
      <dgm:prSet/>
      <dgm:spPr/>
      <dgm:t>
        <a:bodyPr/>
        <a:lstStyle/>
        <a:p>
          <a:endParaRPr kumimoji="1" lang="ja-JP" altLang="en-US"/>
        </a:p>
      </dgm:t>
    </dgm:pt>
    <dgm:pt modelId="{0EF59349-BDDA-FE4E-99BD-6A83EAEADB5F}">
      <dgm:prSet/>
      <dgm:spPr/>
      <dgm:t>
        <a:bodyPr/>
        <a:lstStyle/>
        <a:p>
          <a:r>
            <a:rPr kumimoji="1" lang="en-US" altLang="ja-JP" dirty="0"/>
            <a:t>3</a:t>
          </a:r>
          <a:endParaRPr kumimoji="1" lang="ja-JP" altLang="en-US"/>
        </a:p>
      </dgm:t>
    </dgm:pt>
    <dgm:pt modelId="{09979987-D5D6-BA41-8278-DA2BA0DF2A03}" type="parTrans" cxnId="{655C8F20-0D9E-0645-8B68-6CC2246E1C7F}">
      <dgm:prSet/>
      <dgm:spPr/>
      <dgm:t>
        <a:bodyPr/>
        <a:lstStyle/>
        <a:p>
          <a:endParaRPr kumimoji="1" lang="ja-JP" altLang="en-US"/>
        </a:p>
      </dgm:t>
    </dgm:pt>
    <dgm:pt modelId="{1711EE07-8AD5-8047-ACE9-91EF36B3D473}" type="sibTrans" cxnId="{655C8F20-0D9E-0645-8B68-6CC2246E1C7F}">
      <dgm:prSet/>
      <dgm:spPr/>
      <dgm:t>
        <a:bodyPr/>
        <a:lstStyle/>
        <a:p>
          <a:endParaRPr kumimoji="1" lang="ja-JP" altLang="en-US"/>
        </a:p>
      </dgm:t>
    </dgm:pt>
    <dgm:pt modelId="{8D56E96D-4922-B343-9DEF-3DE2CEF92F2C}">
      <dgm:prSet/>
      <dgm:spPr/>
      <dgm:t>
        <a:bodyPr/>
        <a:lstStyle/>
        <a:p>
          <a:r>
            <a:rPr kumimoji="1" lang="en-US" altLang="ja-JP" dirty="0"/>
            <a:t>6</a:t>
          </a:r>
          <a:endParaRPr kumimoji="1" lang="ja-JP" altLang="en-US"/>
        </a:p>
      </dgm:t>
    </dgm:pt>
    <dgm:pt modelId="{E176A7B0-7732-5E45-A762-D2FE33814D4B}" type="parTrans" cxnId="{9DDD02A9-D3DE-734E-B00B-8081C79E5EF5}">
      <dgm:prSet/>
      <dgm:spPr/>
      <dgm:t>
        <a:bodyPr/>
        <a:lstStyle/>
        <a:p>
          <a:endParaRPr kumimoji="1" lang="ja-JP" altLang="en-US"/>
        </a:p>
      </dgm:t>
    </dgm:pt>
    <dgm:pt modelId="{886DD923-3CA4-2D41-8309-C86EE6284AC4}" type="sibTrans" cxnId="{9DDD02A9-D3DE-734E-B00B-8081C79E5EF5}">
      <dgm:prSet/>
      <dgm:spPr/>
      <dgm:t>
        <a:bodyPr/>
        <a:lstStyle/>
        <a:p>
          <a:endParaRPr kumimoji="1" lang="ja-JP" altLang="en-US"/>
        </a:p>
      </dgm:t>
    </dgm:pt>
    <dgm:pt modelId="{425D612B-CC92-7846-9321-A3403B1A5456}">
      <dgm:prSet/>
      <dgm:spPr/>
      <dgm:t>
        <a:bodyPr/>
        <a:lstStyle/>
        <a:p>
          <a:r>
            <a:rPr kumimoji="1" lang="en-US" altLang="ja-JP" dirty="0"/>
            <a:t>1</a:t>
          </a:r>
          <a:endParaRPr kumimoji="1" lang="ja-JP" altLang="en-US"/>
        </a:p>
      </dgm:t>
    </dgm:pt>
    <dgm:pt modelId="{00CACD55-ACC9-7547-951C-AF27D0DF5A31}" type="parTrans" cxnId="{38294041-6728-C348-9BC5-13B823D31123}">
      <dgm:prSet/>
      <dgm:spPr/>
      <dgm:t>
        <a:bodyPr/>
        <a:lstStyle/>
        <a:p>
          <a:endParaRPr kumimoji="1" lang="ja-JP" altLang="en-US"/>
        </a:p>
      </dgm:t>
    </dgm:pt>
    <dgm:pt modelId="{C597DC24-3DC4-8746-BD50-8B0C27E4825A}" type="sibTrans" cxnId="{38294041-6728-C348-9BC5-13B823D31123}">
      <dgm:prSet/>
      <dgm:spPr/>
      <dgm:t>
        <a:bodyPr/>
        <a:lstStyle/>
        <a:p>
          <a:endParaRPr kumimoji="1" lang="ja-JP" altLang="en-US"/>
        </a:p>
      </dgm:t>
    </dgm:pt>
    <dgm:pt modelId="{C357D11C-A9F2-874A-AC7C-57B9E29E37FC}">
      <dgm:prSet/>
      <dgm:spPr/>
      <dgm:t>
        <a:bodyPr/>
        <a:lstStyle/>
        <a:p>
          <a:r>
            <a:rPr kumimoji="1" lang="en-US" altLang="ja-JP" dirty="0"/>
            <a:t>5</a:t>
          </a:r>
          <a:endParaRPr kumimoji="1" lang="ja-JP" altLang="en-US"/>
        </a:p>
      </dgm:t>
    </dgm:pt>
    <dgm:pt modelId="{E3255A6F-9E30-6D47-8728-E011CB3B7439}" type="parTrans" cxnId="{5A82B538-8960-194E-8B11-CFA83D11E040}">
      <dgm:prSet/>
      <dgm:spPr/>
      <dgm:t>
        <a:bodyPr/>
        <a:lstStyle/>
        <a:p>
          <a:endParaRPr kumimoji="1" lang="ja-JP" altLang="en-US"/>
        </a:p>
      </dgm:t>
    </dgm:pt>
    <dgm:pt modelId="{456C4F4D-8129-0B4E-A5EE-9BA166DB175F}" type="sibTrans" cxnId="{5A82B538-8960-194E-8B11-CFA83D11E040}">
      <dgm:prSet/>
      <dgm:spPr/>
      <dgm:t>
        <a:bodyPr/>
        <a:lstStyle/>
        <a:p>
          <a:endParaRPr kumimoji="1" lang="ja-JP" altLang="en-US"/>
        </a:p>
      </dgm:t>
    </dgm:pt>
    <dgm:pt modelId="{3B0D594F-D5AB-0D4C-BA42-5CCCC1E504DC}">
      <dgm:prSet/>
      <dgm:spPr/>
      <dgm:t>
        <a:bodyPr/>
        <a:lstStyle/>
        <a:p>
          <a:r>
            <a:rPr kumimoji="1" lang="en-US" altLang="ja-JP" dirty="0"/>
            <a:t>4</a:t>
          </a:r>
          <a:endParaRPr kumimoji="1" lang="ja-JP" altLang="en-US"/>
        </a:p>
      </dgm:t>
    </dgm:pt>
    <dgm:pt modelId="{38A532DA-FDCD-754F-9482-1A133CA9A2B8}" type="parTrans" cxnId="{E7E04088-1332-F443-B616-0359613697F3}">
      <dgm:prSet/>
      <dgm:spPr/>
      <dgm:t>
        <a:bodyPr/>
        <a:lstStyle/>
        <a:p>
          <a:endParaRPr kumimoji="1" lang="ja-JP" altLang="en-US"/>
        </a:p>
      </dgm:t>
    </dgm:pt>
    <dgm:pt modelId="{5681C99E-1BE4-B147-942A-66EDA57DAA02}" type="sibTrans" cxnId="{E7E04088-1332-F443-B616-0359613697F3}">
      <dgm:prSet/>
      <dgm:spPr/>
      <dgm:t>
        <a:bodyPr/>
        <a:lstStyle/>
        <a:p>
          <a:endParaRPr kumimoji="1" lang="ja-JP" altLang="en-US"/>
        </a:p>
      </dgm:t>
    </dgm:pt>
    <dgm:pt modelId="{7F9997DF-1C05-E143-8686-65D4036AEE1C}">
      <dgm:prSet/>
      <dgm:spPr>
        <a:solidFill>
          <a:srgbClr val="FF0000"/>
        </a:solidFill>
      </dgm:spPr>
      <dgm:t>
        <a:bodyPr/>
        <a:lstStyle/>
        <a:p>
          <a:r>
            <a:rPr kumimoji="1" lang="en-US" altLang="ja-JP" dirty="0"/>
            <a:t>1</a:t>
          </a:r>
          <a:endParaRPr kumimoji="1" lang="ja-JP" altLang="en-US"/>
        </a:p>
      </dgm:t>
    </dgm:pt>
    <dgm:pt modelId="{446C2BEC-98E8-3D47-B39C-368F1ED0D6C1}" type="parTrans" cxnId="{4A8C252A-E4AA-C446-9D95-5A463C021E6F}">
      <dgm:prSet/>
      <dgm:spPr/>
      <dgm:t>
        <a:bodyPr/>
        <a:lstStyle/>
        <a:p>
          <a:endParaRPr kumimoji="1" lang="ja-JP" altLang="en-US"/>
        </a:p>
      </dgm:t>
    </dgm:pt>
    <dgm:pt modelId="{D1F1F67C-D7AA-FA4F-A438-EB1E4C86B5F4}" type="sibTrans" cxnId="{4A8C252A-E4AA-C446-9D95-5A463C021E6F}">
      <dgm:prSet/>
      <dgm:spPr/>
      <dgm:t>
        <a:bodyPr/>
        <a:lstStyle/>
        <a:p>
          <a:endParaRPr kumimoji="1" lang="ja-JP" altLang="en-US"/>
        </a:p>
      </dgm:t>
    </dgm:pt>
    <dgm:pt modelId="{A310DEAF-E6CF-2041-9057-7CED4FDF1D0C}" type="pres">
      <dgm:prSet presAssocID="{E298BC10-1D86-CF44-9F9B-FE3D18B5B91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0D5025F-6BFE-834B-BA95-16F1F4CEA44F}" type="pres">
      <dgm:prSet presAssocID="{3698B3A3-0DFB-3F42-988A-EBABC3AFF83C}" presName="root1" presStyleCnt="0"/>
      <dgm:spPr/>
    </dgm:pt>
    <dgm:pt modelId="{95FDA85D-4682-2741-A7BE-5A9A1BBA64B7}" type="pres">
      <dgm:prSet presAssocID="{3698B3A3-0DFB-3F42-988A-EBABC3AFF83C}" presName="LevelOneTextNode" presStyleLbl="node0" presStyleIdx="0" presStyleCnt="1">
        <dgm:presLayoutVars>
          <dgm:chPref val="3"/>
        </dgm:presLayoutVars>
      </dgm:prSet>
      <dgm:spPr/>
    </dgm:pt>
    <dgm:pt modelId="{D5E57C40-BA0D-A948-B050-151EF3851BCC}" type="pres">
      <dgm:prSet presAssocID="{3698B3A3-0DFB-3F42-988A-EBABC3AFF83C}" presName="level2hierChild" presStyleCnt="0"/>
      <dgm:spPr/>
    </dgm:pt>
    <dgm:pt modelId="{D6AB25C1-7C94-B741-AA1E-2AA8D8954040}" type="pres">
      <dgm:prSet presAssocID="{C09BA31F-AB54-B74C-A2C6-C6A670D3E1C6}" presName="conn2-1" presStyleLbl="parChTrans1D2" presStyleIdx="0" presStyleCnt="5"/>
      <dgm:spPr/>
    </dgm:pt>
    <dgm:pt modelId="{27E25166-6EFE-A841-9C8C-08AE9920A02F}" type="pres">
      <dgm:prSet presAssocID="{C09BA31F-AB54-B74C-A2C6-C6A670D3E1C6}" presName="connTx" presStyleLbl="parChTrans1D2" presStyleIdx="0" presStyleCnt="5"/>
      <dgm:spPr/>
    </dgm:pt>
    <dgm:pt modelId="{F7581B1E-7BCA-5842-B9A3-E5494011FB69}" type="pres">
      <dgm:prSet presAssocID="{A714EDF3-F726-9544-937C-6F1F50776767}" presName="root2" presStyleCnt="0"/>
      <dgm:spPr/>
    </dgm:pt>
    <dgm:pt modelId="{89B8C853-8884-974E-AE44-D4D5D66F9B03}" type="pres">
      <dgm:prSet presAssocID="{A714EDF3-F726-9544-937C-6F1F50776767}" presName="LevelTwoTextNode" presStyleLbl="node2" presStyleIdx="0" presStyleCnt="5">
        <dgm:presLayoutVars>
          <dgm:chPref val="3"/>
        </dgm:presLayoutVars>
      </dgm:prSet>
      <dgm:spPr/>
    </dgm:pt>
    <dgm:pt modelId="{FF48869C-483A-8E47-B12B-7905AFE70FCD}" type="pres">
      <dgm:prSet presAssocID="{A714EDF3-F726-9544-937C-6F1F50776767}" presName="level3hierChild" presStyleCnt="0"/>
      <dgm:spPr/>
    </dgm:pt>
    <dgm:pt modelId="{75DF92F3-9229-414A-9E5B-1769D7D81172}" type="pres">
      <dgm:prSet presAssocID="{4965CF5D-A8F9-7249-A04E-39D1210F8DD0}" presName="conn2-1" presStyleLbl="parChTrans1D3" presStyleIdx="0" presStyleCnt="15"/>
      <dgm:spPr/>
    </dgm:pt>
    <dgm:pt modelId="{D58BC1B2-D617-9B45-BF54-996B3A6066DB}" type="pres">
      <dgm:prSet presAssocID="{4965CF5D-A8F9-7249-A04E-39D1210F8DD0}" presName="connTx" presStyleLbl="parChTrans1D3" presStyleIdx="0" presStyleCnt="15"/>
      <dgm:spPr/>
    </dgm:pt>
    <dgm:pt modelId="{9D72E231-8404-A34F-A3C7-8DB75887AA3F}" type="pres">
      <dgm:prSet presAssocID="{2C32634B-0AFC-5843-8E4E-63D28C183AD5}" presName="root2" presStyleCnt="0"/>
      <dgm:spPr/>
    </dgm:pt>
    <dgm:pt modelId="{7744AFCB-948F-B945-A0A2-17AD9775A97C}" type="pres">
      <dgm:prSet presAssocID="{2C32634B-0AFC-5843-8E4E-63D28C183AD5}" presName="LevelTwoTextNode" presStyleLbl="node3" presStyleIdx="0" presStyleCnt="15">
        <dgm:presLayoutVars>
          <dgm:chPref val="3"/>
        </dgm:presLayoutVars>
      </dgm:prSet>
      <dgm:spPr/>
    </dgm:pt>
    <dgm:pt modelId="{1B21FAB6-D58A-9147-9E47-9E7A562C85F5}" type="pres">
      <dgm:prSet presAssocID="{2C32634B-0AFC-5843-8E4E-63D28C183AD5}" presName="level3hierChild" presStyleCnt="0"/>
      <dgm:spPr/>
    </dgm:pt>
    <dgm:pt modelId="{ACAAADD2-1A12-1348-8674-91B31BEBEF81}" type="pres">
      <dgm:prSet presAssocID="{392DEF06-EB13-404F-909A-D0BA4B0D2EBD}" presName="conn2-1" presStyleLbl="parChTrans1D3" presStyleIdx="1" presStyleCnt="15"/>
      <dgm:spPr/>
    </dgm:pt>
    <dgm:pt modelId="{2E99AC9D-D6DC-544F-8425-99FC31066B24}" type="pres">
      <dgm:prSet presAssocID="{392DEF06-EB13-404F-909A-D0BA4B0D2EBD}" presName="connTx" presStyleLbl="parChTrans1D3" presStyleIdx="1" presStyleCnt="15"/>
      <dgm:spPr/>
    </dgm:pt>
    <dgm:pt modelId="{6BD55E9F-965E-0144-9CCC-0B87A3B4E54B}" type="pres">
      <dgm:prSet presAssocID="{9F84D9F3-BF95-5149-88C1-3CBB5BFCC864}" presName="root2" presStyleCnt="0"/>
      <dgm:spPr/>
    </dgm:pt>
    <dgm:pt modelId="{26B534FD-D9D9-5644-8CB3-6DB8BCEF2EB1}" type="pres">
      <dgm:prSet presAssocID="{9F84D9F3-BF95-5149-88C1-3CBB5BFCC864}" presName="LevelTwoTextNode" presStyleLbl="node3" presStyleIdx="1" presStyleCnt="15">
        <dgm:presLayoutVars>
          <dgm:chPref val="3"/>
        </dgm:presLayoutVars>
      </dgm:prSet>
      <dgm:spPr/>
    </dgm:pt>
    <dgm:pt modelId="{8DF654EA-9366-4C44-8C36-2C09DCCA8945}" type="pres">
      <dgm:prSet presAssocID="{9F84D9F3-BF95-5149-88C1-3CBB5BFCC864}" presName="level3hierChild" presStyleCnt="0"/>
      <dgm:spPr/>
    </dgm:pt>
    <dgm:pt modelId="{E0271044-D7A2-CC46-BE3A-48A9B14DF50F}" type="pres">
      <dgm:prSet presAssocID="{D5FF777B-7616-EB46-B717-9EC13435FE3F}" presName="conn2-1" presStyleLbl="parChTrans1D3" presStyleIdx="2" presStyleCnt="15"/>
      <dgm:spPr/>
    </dgm:pt>
    <dgm:pt modelId="{1F952B33-6F29-834B-9B58-6BFE53DEC22F}" type="pres">
      <dgm:prSet presAssocID="{D5FF777B-7616-EB46-B717-9EC13435FE3F}" presName="connTx" presStyleLbl="parChTrans1D3" presStyleIdx="2" presStyleCnt="15"/>
      <dgm:spPr/>
    </dgm:pt>
    <dgm:pt modelId="{D9672DAB-D3EF-E44B-9B8C-1BBE7D756CEA}" type="pres">
      <dgm:prSet presAssocID="{AB5B5ECC-FA77-7B44-89AD-7FB37DD09748}" presName="root2" presStyleCnt="0"/>
      <dgm:spPr/>
    </dgm:pt>
    <dgm:pt modelId="{69658EA9-DC4F-D649-8A9D-0936CE91193E}" type="pres">
      <dgm:prSet presAssocID="{AB5B5ECC-FA77-7B44-89AD-7FB37DD09748}" presName="LevelTwoTextNode" presStyleLbl="node3" presStyleIdx="2" presStyleCnt="15">
        <dgm:presLayoutVars>
          <dgm:chPref val="3"/>
        </dgm:presLayoutVars>
      </dgm:prSet>
      <dgm:spPr/>
    </dgm:pt>
    <dgm:pt modelId="{9AC6810C-C288-524A-B8E6-E4FA724175FA}" type="pres">
      <dgm:prSet presAssocID="{AB5B5ECC-FA77-7B44-89AD-7FB37DD09748}" presName="level3hierChild" presStyleCnt="0"/>
      <dgm:spPr/>
    </dgm:pt>
    <dgm:pt modelId="{9582A36C-8858-544E-994F-32E66A250504}" type="pres">
      <dgm:prSet presAssocID="{EE209571-20C6-8847-A484-5BA3FD57939F}" presName="conn2-1" presStyleLbl="parChTrans1D3" presStyleIdx="3" presStyleCnt="15"/>
      <dgm:spPr/>
    </dgm:pt>
    <dgm:pt modelId="{78B70CB8-1154-7B4D-8BC2-AA75C84FF911}" type="pres">
      <dgm:prSet presAssocID="{EE209571-20C6-8847-A484-5BA3FD57939F}" presName="connTx" presStyleLbl="parChTrans1D3" presStyleIdx="3" presStyleCnt="15"/>
      <dgm:spPr/>
    </dgm:pt>
    <dgm:pt modelId="{E18A41E3-A9B2-EC42-BFC7-9213A483F9D7}" type="pres">
      <dgm:prSet presAssocID="{0C55785F-2EF0-1043-AF8A-CA195C7B0594}" presName="root2" presStyleCnt="0"/>
      <dgm:spPr/>
    </dgm:pt>
    <dgm:pt modelId="{B999A8F6-7DFA-604B-BE29-0B9F0A7FED6E}" type="pres">
      <dgm:prSet presAssocID="{0C55785F-2EF0-1043-AF8A-CA195C7B0594}" presName="LevelTwoTextNode" presStyleLbl="node3" presStyleIdx="3" presStyleCnt="15">
        <dgm:presLayoutVars>
          <dgm:chPref val="3"/>
        </dgm:presLayoutVars>
      </dgm:prSet>
      <dgm:spPr/>
    </dgm:pt>
    <dgm:pt modelId="{B60F0821-3547-994B-9C75-067C808E0D4D}" type="pres">
      <dgm:prSet presAssocID="{0C55785F-2EF0-1043-AF8A-CA195C7B0594}" presName="level3hierChild" presStyleCnt="0"/>
      <dgm:spPr/>
    </dgm:pt>
    <dgm:pt modelId="{3BDC020E-FA05-5C40-BEF4-A753E7CB00AF}" type="pres">
      <dgm:prSet presAssocID="{F1950F38-B177-A743-86E8-8B6DE0055A43}" presName="conn2-1" presStyleLbl="parChTrans1D2" presStyleIdx="1" presStyleCnt="5"/>
      <dgm:spPr/>
    </dgm:pt>
    <dgm:pt modelId="{EAD81CD1-BAF4-0A4D-BB9B-2032CC7272D0}" type="pres">
      <dgm:prSet presAssocID="{F1950F38-B177-A743-86E8-8B6DE0055A43}" presName="connTx" presStyleLbl="parChTrans1D2" presStyleIdx="1" presStyleCnt="5"/>
      <dgm:spPr/>
    </dgm:pt>
    <dgm:pt modelId="{7BE80071-3892-3147-9852-A0133AB2B575}" type="pres">
      <dgm:prSet presAssocID="{60DD1839-376C-534E-82CF-04B0E950DA86}" presName="root2" presStyleCnt="0"/>
      <dgm:spPr/>
    </dgm:pt>
    <dgm:pt modelId="{D2004619-DC10-BA4F-8215-E81501399494}" type="pres">
      <dgm:prSet presAssocID="{60DD1839-376C-534E-82CF-04B0E950DA86}" presName="LevelTwoTextNode" presStyleLbl="node2" presStyleIdx="1" presStyleCnt="5">
        <dgm:presLayoutVars>
          <dgm:chPref val="3"/>
        </dgm:presLayoutVars>
      </dgm:prSet>
      <dgm:spPr/>
    </dgm:pt>
    <dgm:pt modelId="{FE996038-D4E9-4A47-9B99-17837659FC9F}" type="pres">
      <dgm:prSet presAssocID="{60DD1839-376C-534E-82CF-04B0E950DA86}" presName="level3hierChild" presStyleCnt="0"/>
      <dgm:spPr/>
    </dgm:pt>
    <dgm:pt modelId="{DCD7D7FC-A1FA-1A4C-91E1-B2A82CE1FE7B}" type="pres">
      <dgm:prSet presAssocID="{253F7638-2556-894D-9FCB-0187FB0EBFC2}" presName="conn2-1" presStyleLbl="parChTrans1D3" presStyleIdx="4" presStyleCnt="15"/>
      <dgm:spPr/>
    </dgm:pt>
    <dgm:pt modelId="{B8652B99-166F-1642-86BC-2360F55BCB99}" type="pres">
      <dgm:prSet presAssocID="{253F7638-2556-894D-9FCB-0187FB0EBFC2}" presName="connTx" presStyleLbl="parChTrans1D3" presStyleIdx="4" presStyleCnt="15"/>
      <dgm:spPr/>
    </dgm:pt>
    <dgm:pt modelId="{C85EF78F-CFC9-7B41-A774-4DD557D18D13}" type="pres">
      <dgm:prSet presAssocID="{C85ECEBD-6CB8-F942-928B-598EC1C6B121}" presName="root2" presStyleCnt="0"/>
      <dgm:spPr/>
    </dgm:pt>
    <dgm:pt modelId="{41F085DB-74F7-994C-8DE2-4B92C09ED1ED}" type="pres">
      <dgm:prSet presAssocID="{C85ECEBD-6CB8-F942-928B-598EC1C6B121}" presName="LevelTwoTextNode" presStyleLbl="node3" presStyleIdx="4" presStyleCnt="15">
        <dgm:presLayoutVars>
          <dgm:chPref val="3"/>
        </dgm:presLayoutVars>
      </dgm:prSet>
      <dgm:spPr/>
    </dgm:pt>
    <dgm:pt modelId="{C54231F9-E4B1-E74F-BA85-649370E49D66}" type="pres">
      <dgm:prSet presAssocID="{C85ECEBD-6CB8-F942-928B-598EC1C6B121}" presName="level3hierChild" presStyleCnt="0"/>
      <dgm:spPr/>
    </dgm:pt>
    <dgm:pt modelId="{ED77778F-331E-D74F-8B60-440388036D17}" type="pres">
      <dgm:prSet presAssocID="{40CE2A53-D2F9-CD45-BDC7-8C1D4E273A38}" presName="conn2-1" presStyleLbl="parChTrans1D2" presStyleIdx="2" presStyleCnt="5"/>
      <dgm:spPr/>
    </dgm:pt>
    <dgm:pt modelId="{5F01723A-6386-8A4E-98DB-E0436C0C2E2B}" type="pres">
      <dgm:prSet presAssocID="{40CE2A53-D2F9-CD45-BDC7-8C1D4E273A38}" presName="connTx" presStyleLbl="parChTrans1D2" presStyleIdx="2" presStyleCnt="5"/>
      <dgm:spPr/>
    </dgm:pt>
    <dgm:pt modelId="{9CF34388-BEB9-0A47-A1F7-ED658DCEDB19}" type="pres">
      <dgm:prSet presAssocID="{2269CA9B-236B-674D-93F4-A311220E591F}" presName="root2" presStyleCnt="0"/>
      <dgm:spPr/>
    </dgm:pt>
    <dgm:pt modelId="{E0CA148D-02C9-5F4E-8CF9-77D410A3D18C}" type="pres">
      <dgm:prSet presAssocID="{2269CA9B-236B-674D-93F4-A311220E591F}" presName="LevelTwoTextNode" presStyleLbl="node2" presStyleIdx="2" presStyleCnt="5">
        <dgm:presLayoutVars>
          <dgm:chPref val="3"/>
        </dgm:presLayoutVars>
      </dgm:prSet>
      <dgm:spPr/>
    </dgm:pt>
    <dgm:pt modelId="{A8C23194-53BA-6C44-B85A-D76A04A2D271}" type="pres">
      <dgm:prSet presAssocID="{2269CA9B-236B-674D-93F4-A311220E591F}" presName="level3hierChild" presStyleCnt="0"/>
      <dgm:spPr/>
    </dgm:pt>
    <dgm:pt modelId="{9130B47D-A142-E84E-80BE-E8ABFE964345}" type="pres">
      <dgm:prSet presAssocID="{53B1F018-A5E5-794E-9CC1-5ACA42F27EB3}" presName="conn2-1" presStyleLbl="parChTrans1D3" presStyleIdx="5" presStyleCnt="15"/>
      <dgm:spPr/>
    </dgm:pt>
    <dgm:pt modelId="{21E1E50C-D19E-0841-BDAA-8DB5736298BF}" type="pres">
      <dgm:prSet presAssocID="{53B1F018-A5E5-794E-9CC1-5ACA42F27EB3}" presName="connTx" presStyleLbl="parChTrans1D3" presStyleIdx="5" presStyleCnt="15"/>
      <dgm:spPr/>
    </dgm:pt>
    <dgm:pt modelId="{17F3F612-D49C-594D-982C-286EC16D310B}" type="pres">
      <dgm:prSet presAssocID="{F7839E95-BC56-4148-A0D3-66DF0F085898}" presName="root2" presStyleCnt="0"/>
      <dgm:spPr/>
    </dgm:pt>
    <dgm:pt modelId="{EA233E30-601B-834C-804D-1AC1E4D45D06}" type="pres">
      <dgm:prSet presAssocID="{F7839E95-BC56-4148-A0D3-66DF0F085898}" presName="LevelTwoTextNode" presStyleLbl="node3" presStyleIdx="5" presStyleCnt="15">
        <dgm:presLayoutVars>
          <dgm:chPref val="3"/>
        </dgm:presLayoutVars>
      </dgm:prSet>
      <dgm:spPr/>
    </dgm:pt>
    <dgm:pt modelId="{0AD218F6-2D56-8443-9DA4-338699690E45}" type="pres">
      <dgm:prSet presAssocID="{F7839E95-BC56-4148-A0D3-66DF0F085898}" presName="level3hierChild" presStyleCnt="0"/>
      <dgm:spPr/>
    </dgm:pt>
    <dgm:pt modelId="{424575B9-D670-C541-9DFC-2EA7CFECAC75}" type="pres">
      <dgm:prSet presAssocID="{A9AD8D6C-1C61-1D44-8795-F92C7AA07A67}" presName="conn2-1" presStyleLbl="parChTrans1D3" presStyleIdx="6" presStyleCnt="15"/>
      <dgm:spPr/>
    </dgm:pt>
    <dgm:pt modelId="{70307851-41C9-F644-BB8D-C30BE5F1AF8C}" type="pres">
      <dgm:prSet presAssocID="{A9AD8D6C-1C61-1D44-8795-F92C7AA07A67}" presName="connTx" presStyleLbl="parChTrans1D3" presStyleIdx="6" presStyleCnt="15"/>
      <dgm:spPr/>
    </dgm:pt>
    <dgm:pt modelId="{4CE2D600-FDF1-3C47-B875-4C9C965A40DF}" type="pres">
      <dgm:prSet presAssocID="{F0C2353F-468D-4548-8B13-2383A5ABD1BD}" presName="root2" presStyleCnt="0"/>
      <dgm:spPr/>
    </dgm:pt>
    <dgm:pt modelId="{180CA0FB-24B5-8949-9ECF-AB0151C0C42B}" type="pres">
      <dgm:prSet presAssocID="{F0C2353F-468D-4548-8B13-2383A5ABD1BD}" presName="LevelTwoTextNode" presStyleLbl="node3" presStyleIdx="6" presStyleCnt="15">
        <dgm:presLayoutVars>
          <dgm:chPref val="3"/>
        </dgm:presLayoutVars>
      </dgm:prSet>
      <dgm:spPr/>
    </dgm:pt>
    <dgm:pt modelId="{03BC7886-FD33-E746-9F13-35EF5EFF0128}" type="pres">
      <dgm:prSet presAssocID="{F0C2353F-468D-4548-8B13-2383A5ABD1BD}" presName="level3hierChild" presStyleCnt="0"/>
      <dgm:spPr/>
    </dgm:pt>
    <dgm:pt modelId="{7FA96B3E-F5D0-7D4F-9E99-DC3B25507EF9}" type="pres">
      <dgm:prSet presAssocID="{C30A0A56-F162-3D4B-91F6-83046300128A}" presName="conn2-1" presStyleLbl="parChTrans1D3" presStyleIdx="7" presStyleCnt="15"/>
      <dgm:spPr/>
    </dgm:pt>
    <dgm:pt modelId="{E830EAFC-5817-D24E-ABD0-9A3EB528D113}" type="pres">
      <dgm:prSet presAssocID="{C30A0A56-F162-3D4B-91F6-83046300128A}" presName="connTx" presStyleLbl="parChTrans1D3" presStyleIdx="7" presStyleCnt="15"/>
      <dgm:spPr/>
    </dgm:pt>
    <dgm:pt modelId="{EF0008B8-8AE0-A044-9EFB-985A42825903}" type="pres">
      <dgm:prSet presAssocID="{5BE5B526-05C1-624A-83FA-60F5808A102E}" presName="root2" presStyleCnt="0"/>
      <dgm:spPr/>
    </dgm:pt>
    <dgm:pt modelId="{88F6FA12-D73E-054F-9ED1-397097BB72D6}" type="pres">
      <dgm:prSet presAssocID="{5BE5B526-05C1-624A-83FA-60F5808A102E}" presName="LevelTwoTextNode" presStyleLbl="node3" presStyleIdx="7" presStyleCnt="15">
        <dgm:presLayoutVars>
          <dgm:chPref val="3"/>
        </dgm:presLayoutVars>
      </dgm:prSet>
      <dgm:spPr/>
    </dgm:pt>
    <dgm:pt modelId="{523EA034-E731-9641-9149-122DE0080F09}" type="pres">
      <dgm:prSet presAssocID="{5BE5B526-05C1-624A-83FA-60F5808A102E}" presName="level3hierChild" presStyleCnt="0"/>
      <dgm:spPr/>
    </dgm:pt>
    <dgm:pt modelId="{DD95CE24-5632-244C-9742-01CE31F423D1}" type="pres">
      <dgm:prSet presAssocID="{71F39508-54F9-574D-94BF-FBEEE59C699A}" presName="conn2-1" presStyleLbl="parChTrans1D3" presStyleIdx="8" presStyleCnt="15"/>
      <dgm:spPr/>
    </dgm:pt>
    <dgm:pt modelId="{50D00181-5BE5-2642-8EEC-DC26709A5BBD}" type="pres">
      <dgm:prSet presAssocID="{71F39508-54F9-574D-94BF-FBEEE59C699A}" presName="connTx" presStyleLbl="parChTrans1D3" presStyleIdx="8" presStyleCnt="15"/>
      <dgm:spPr/>
    </dgm:pt>
    <dgm:pt modelId="{F6BCD827-8C3F-774F-A9C4-F51874CEB715}" type="pres">
      <dgm:prSet presAssocID="{2CE194E2-1DC6-CB42-81DD-8B8374BB4CCD}" presName="root2" presStyleCnt="0"/>
      <dgm:spPr/>
    </dgm:pt>
    <dgm:pt modelId="{5A3A9503-608D-0041-9872-11EA0BD3CC7F}" type="pres">
      <dgm:prSet presAssocID="{2CE194E2-1DC6-CB42-81DD-8B8374BB4CCD}" presName="LevelTwoTextNode" presStyleLbl="node3" presStyleIdx="8" presStyleCnt="15">
        <dgm:presLayoutVars>
          <dgm:chPref val="3"/>
        </dgm:presLayoutVars>
      </dgm:prSet>
      <dgm:spPr/>
    </dgm:pt>
    <dgm:pt modelId="{A0D845B8-606E-324D-94EA-21843CF6E050}" type="pres">
      <dgm:prSet presAssocID="{2CE194E2-1DC6-CB42-81DD-8B8374BB4CCD}" presName="level3hierChild" presStyleCnt="0"/>
      <dgm:spPr/>
    </dgm:pt>
    <dgm:pt modelId="{A3467E84-C9A0-8A4E-9860-BEF0B5364F57}" type="pres">
      <dgm:prSet presAssocID="{BB36DEA5-34AE-2B43-B0CE-AE21591F90D6}" presName="conn2-1" presStyleLbl="parChTrans1D2" presStyleIdx="3" presStyleCnt="5"/>
      <dgm:spPr/>
    </dgm:pt>
    <dgm:pt modelId="{A755C057-CC3F-3241-A99E-A6AC69BA606B}" type="pres">
      <dgm:prSet presAssocID="{BB36DEA5-34AE-2B43-B0CE-AE21591F90D6}" presName="connTx" presStyleLbl="parChTrans1D2" presStyleIdx="3" presStyleCnt="5"/>
      <dgm:spPr/>
    </dgm:pt>
    <dgm:pt modelId="{2787414D-1468-9C46-B1AD-2F9A0DAC3505}" type="pres">
      <dgm:prSet presAssocID="{9EB858EF-9528-F747-8A31-429ACE3D77E4}" presName="root2" presStyleCnt="0"/>
      <dgm:spPr/>
    </dgm:pt>
    <dgm:pt modelId="{C0F3D3A4-BC19-F84B-803F-6DF62B048389}" type="pres">
      <dgm:prSet presAssocID="{9EB858EF-9528-F747-8A31-429ACE3D77E4}" presName="LevelTwoTextNode" presStyleLbl="node2" presStyleIdx="3" presStyleCnt="5">
        <dgm:presLayoutVars>
          <dgm:chPref val="3"/>
        </dgm:presLayoutVars>
      </dgm:prSet>
      <dgm:spPr/>
    </dgm:pt>
    <dgm:pt modelId="{DB8CB623-B8E2-5D44-8E6D-FE67BA561710}" type="pres">
      <dgm:prSet presAssocID="{9EB858EF-9528-F747-8A31-429ACE3D77E4}" presName="level3hierChild" presStyleCnt="0"/>
      <dgm:spPr/>
    </dgm:pt>
    <dgm:pt modelId="{2DCBC642-84C7-DB42-AFEE-C95387A83EEA}" type="pres">
      <dgm:prSet presAssocID="{09979987-D5D6-BA41-8278-DA2BA0DF2A03}" presName="conn2-1" presStyleLbl="parChTrans1D3" presStyleIdx="9" presStyleCnt="15"/>
      <dgm:spPr/>
    </dgm:pt>
    <dgm:pt modelId="{D2BB448D-BAB0-3D4A-AABF-14BF27F8182F}" type="pres">
      <dgm:prSet presAssocID="{09979987-D5D6-BA41-8278-DA2BA0DF2A03}" presName="connTx" presStyleLbl="parChTrans1D3" presStyleIdx="9" presStyleCnt="15"/>
      <dgm:spPr/>
    </dgm:pt>
    <dgm:pt modelId="{8DB000A9-FDAF-0E45-AF06-7DC771352383}" type="pres">
      <dgm:prSet presAssocID="{0EF59349-BDDA-FE4E-99BD-6A83EAEADB5F}" presName="root2" presStyleCnt="0"/>
      <dgm:spPr/>
    </dgm:pt>
    <dgm:pt modelId="{28DBF323-BACD-2846-AE4C-22C85E4DDD69}" type="pres">
      <dgm:prSet presAssocID="{0EF59349-BDDA-FE4E-99BD-6A83EAEADB5F}" presName="LevelTwoTextNode" presStyleLbl="node3" presStyleIdx="9" presStyleCnt="15">
        <dgm:presLayoutVars>
          <dgm:chPref val="3"/>
        </dgm:presLayoutVars>
      </dgm:prSet>
      <dgm:spPr/>
    </dgm:pt>
    <dgm:pt modelId="{56EE3A75-1B09-E04D-92A0-68F7BA9F33C0}" type="pres">
      <dgm:prSet presAssocID="{0EF59349-BDDA-FE4E-99BD-6A83EAEADB5F}" presName="level3hierChild" presStyleCnt="0"/>
      <dgm:spPr/>
    </dgm:pt>
    <dgm:pt modelId="{391C8A71-83B5-FC4D-A0C3-989AA1815E27}" type="pres">
      <dgm:prSet presAssocID="{E176A7B0-7732-5E45-A762-D2FE33814D4B}" presName="conn2-1" presStyleLbl="parChTrans1D3" presStyleIdx="10" presStyleCnt="15"/>
      <dgm:spPr/>
    </dgm:pt>
    <dgm:pt modelId="{FAE5ACED-C83D-5440-B724-3D5610337B27}" type="pres">
      <dgm:prSet presAssocID="{E176A7B0-7732-5E45-A762-D2FE33814D4B}" presName="connTx" presStyleLbl="parChTrans1D3" presStyleIdx="10" presStyleCnt="15"/>
      <dgm:spPr/>
    </dgm:pt>
    <dgm:pt modelId="{5B0B2ED6-5463-F048-B5FF-1239BA42520E}" type="pres">
      <dgm:prSet presAssocID="{8D56E96D-4922-B343-9DEF-3DE2CEF92F2C}" presName="root2" presStyleCnt="0"/>
      <dgm:spPr/>
    </dgm:pt>
    <dgm:pt modelId="{E5BBCE7E-5DE5-FA46-8739-6767C732BB7A}" type="pres">
      <dgm:prSet presAssocID="{8D56E96D-4922-B343-9DEF-3DE2CEF92F2C}" presName="LevelTwoTextNode" presStyleLbl="node3" presStyleIdx="10" presStyleCnt="15">
        <dgm:presLayoutVars>
          <dgm:chPref val="3"/>
        </dgm:presLayoutVars>
      </dgm:prSet>
      <dgm:spPr/>
    </dgm:pt>
    <dgm:pt modelId="{3CDF0EAF-9F09-994C-8C82-3BCFD37104CC}" type="pres">
      <dgm:prSet presAssocID="{8D56E96D-4922-B343-9DEF-3DE2CEF92F2C}" presName="level3hierChild" presStyleCnt="0"/>
      <dgm:spPr/>
    </dgm:pt>
    <dgm:pt modelId="{ECFA5A74-8F1F-9540-9C8A-F01F071DB009}" type="pres">
      <dgm:prSet presAssocID="{00CACD55-ACC9-7547-951C-AF27D0DF5A31}" presName="conn2-1" presStyleLbl="parChTrans1D3" presStyleIdx="11" presStyleCnt="15"/>
      <dgm:spPr/>
    </dgm:pt>
    <dgm:pt modelId="{90CB4B11-8EA7-0641-86CF-71A7423CC07B}" type="pres">
      <dgm:prSet presAssocID="{00CACD55-ACC9-7547-951C-AF27D0DF5A31}" presName="connTx" presStyleLbl="parChTrans1D3" presStyleIdx="11" presStyleCnt="15"/>
      <dgm:spPr/>
    </dgm:pt>
    <dgm:pt modelId="{FB673679-5B86-BD40-8F93-4408D52455C3}" type="pres">
      <dgm:prSet presAssocID="{425D612B-CC92-7846-9321-A3403B1A5456}" presName="root2" presStyleCnt="0"/>
      <dgm:spPr/>
    </dgm:pt>
    <dgm:pt modelId="{322E1BAC-084E-7B4C-9868-1C42F61C7C95}" type="pres">
      <dgm:prSet presAssocID="{425D612B-CC92-7846-9321-A3403B1A5456}" presName="LevelTwoTextNode" presStyleLbl="node3" presStyleIdx="11" presStyleCnt="15">
        <dgm:presLayoutVars>
          <dgm:chPref val="3"/>
        </dgm:presLayoutVars>
      </dgm:prSet>
      <dgm:spPr/>
    </dgm:pt>
    <dgm:pt modelId="{74405C0F-EF23-AA49-BB0B-0FA8C0878926}" type="pres">
      <dgm:prSet presAssocID="{425D612B-CC92-7846-9321-A3403B1A5456}" presName="level3hierChild" presStyleCnt="0"/>
      <dgm:spPr/>
    </dgm:pt>
    <dgm:pt modelId="{8AEB28E7-C775-A94A-AFE2-92C8887A540F}" type="pres">
      <dgm:prSet presAssocID="{E3255A6F-9E30-6D47-8728-E011CB3B7439}" presName="conn2-1" presStyleLbl="parChTrans1D3" presStyleIdx="12" presStyleCnt="15"/>
      <dgm:spPr/>
    </dgm:pt>
    <dgm:pt modelId="{9C7DB77E-D089-BC49-956C-874B0B92E14E}" type="pres">
      <dgm:prSet presAssocID="{E3255A6F-9E30-6D47-8728-E011CB3B7439}" presName="connTx" presStyleLbl="parChTrans1D3" presStyleIdx="12" presStyleCnt="15"/>
      <dgm:spPr/>
    </dgm:pt>
    <dgm:pt modelId="{601403E7-B777-9F4C-9E1E-78E86CE8453F}" type="pres">
      <dgm:prSet presAssocID="{C357D11C-A9F2-874A-AC7C-57B9E29E37FC}" presName="root2" presStyleCnt="0"/>
      <dgm:spPr/>
    </dgm:pt>
    <dgm:pt modelId="{BCBBD35A-659E-AD4B-9FEF-3F925E2FE365}" type="pres">
      <dgm:prSet presAssocID="{C357D11C-A9F2-874A-AC7C-57B9E29E37FC}" presName="LevelTwoTextNode" presStyleLbl="node3" presStyleIdx="12" presStyleCnt="15">
        <dgm:presLayoutVars>
          <dgm:chPref val="3"/>
        </dgm:presLayoutVars>
      </dgm:prSet>
      <dgm:spPr/>
    </dgm:pt>
    <dgm:pt modelId="{8BEBE4CB-3D3C-0444-98E9-96E71208315A}" type="pres">
      <dgm:prSet presAssocID="{C357D11C-A9F2-874A-AC7C-57B9E29E37FC}" presName="level3hierChild" presStyleCnt="0"/>
      <dgm:spPr/>
    </dgm:pt>
    <dgm:pt modelId="{BF43B39C-6E4F-0B4F-B8E8-77ECCCB2E11C}" type="pres">
      <dgm:prSet presAssocID="{62AD2155-5712-834A-8AFF-C43C75F6C9E8}" presName="conn2-1" presStyleLbl="parChTrans1D2" presStyleIdx="4" presStyleCnt="5"/>
      <dgm:spPr/>
    </dgm:pt>
    <dgm:pt modelId="{CCF1EBFF-8FBB-C645-8CA3-486ECC602770}" type="pres">
      <dgm:prSet presAssocID="{62AD2155-5712-834A-8AFF-C43C75F6C9E8}" presName="connTx" presStyleLbl="parChTrans1D2" presStyleIdx="4" presStyleCnt="5"/>
      <dgm:spPr/>
    </dgm:pt>
    <dgm:pt modelId="{5FBC8F90-343B-3243-99B2-E73EACACB689}" type="pres">
      <dgm:prSet presAssocID="{D7499E61-44D7-0F46-8866-A3ADCD07B3EC}" presName="root2" presStyleCnt="0"/>
      <dgm:spPr/>
    </dgm:pt>
    <dgm:pt modelId="{52D5B049-196F-2146-82DD-B051C672F196}" type="pres">
      <dgm:prSet presAssocID="{D7499E61-44D7-0F46-8866-A3ADCD07B3EC}" presName="LevelTwoTextNode" presStyleLbl="node2" presStyleIdx="4" presStyleCnt="5">
        <dgm:presLayoutVars>
          <dgm:chPref val="3"/>
        </dgm:presLayoutVars>
      </dgm:prSet>
      <dgm:spPr/>
    </dgm:pt>
    <dgm:pt modelId="{595FE473-35FE-6F4D-9761-E00DBDAD2AA0}" type="pres">
      <dgm:prSet presAssocID="{D7499E61-44D7-0F46-8866-A3ADCD07B3EC}" presName="level3hierChild" presStyleCnt="0"/>
      <dgm:spPr/>
    </dgm:pt>
    <dgm:pt modelId="{890D3D5F-2643-7543-9F65-650D7672732F}" type="pres">
      <dgm:prSet presAssocID="{38A532DA-FDCD-754F-9482-1A133CA9A2B8}" presName="conn2-1" presStyleLbl="parChTrans1D3" presStyleIdx="13" presStyleCnt="15"/>
      <dgm:spPr/>
    </dgm:pt>
    <dgm:pt modelId="{A7A6F779-FB3F-8C4E-9623-6A473F5D589E}" type="pres">
      <dgm:prSet presAssocID="{38A532DA-FDCD-754F-9482-1A133CA9A2B8}" presName="connTx" presStyleLbl="parChTrans1D3" presStyleIdx="13" presStyleCnt="15"/>
      <dgm:spPr/>
    </dgm:pt>
    <dgm:pt modelId="{CA0A4392-4679-6A4F-87B7-94468DFF57D9}" type="pres">
      <dgm:prSet presAssocID="{3B0D594F-D5AB-0D4C-BA42-5CCCC1E504DC}" presName="root2" presStyleCnt="0"/>
      <dgm:spPr/>
    </dgm:pt>
    <dgm:pt modelId="{3D833762-01FC-F040-BA3F-39E29D14BE18}" type="pres">
      <dgm:prSet presAssocID="{3B0D594F-D5AB-0D4C-BA42-5CCCC1E504DC}" presName="LevelTwoTextNode" presStyleLbl="node3" presStyleIdx="13" presStyleCnt="15">
        <dgm:presLayoutVars>
          <dgm:chPref val="3"/>
        </dgm:presLayoutVars>
      </dgm:prSet>
      <dgm:spPr/>
    </dgm:pt>
    <dgm:pt modelId="{D1A69B41-9EAB-B248-92FA-13B0DA8D4ECD}" type="pres">
      <dgm:prSet presAssocID="{3B0D594F-D5AB-0D4C-BA42-5CCCC1E504DC}" presName="level3hierChild" presStyleCnt="0"/>
      <dgm:spPr/>
    </dgm:pt>
    <dgm:pt modelId="{E9A57C19-D792-E44D-878E-6D6252EB09E3}" type="pres">
      <dgm:prSet presAssocID="{446C2BEC-98E8-3D47-B39C-368F1ED0D6C1}" presName="conn2-1" presStyleLbl="parChTrans1D3" presStyleIdx="14" presStyleCnt="15"/>
      <dgm:spPr/>
    </dgm:pt>
    <dgm:pt modelId="{99E764EF-AB7E-FC46-93AC-48FC97007F29}" type="pres">
      <dgm:prSet presAssocID="{446C2BEC-98E8-3D47-B39C-368F1ED0D6C1}" presName="connTx" presStyleLbl="parChTrans1D3" presStyleIdx="14" presStyleCnt="15"/>
      <dgm:spPr/>
    </dgm:pt>
    <dgm:pt modelId="{9B102105-B3AB-1C46-A88E-9828879A473E}" type="pres">
      <dgm:prSet presAssocID="{7F9997DF-1C05-E143-8686-65D4036AEE1C}" presName="root2" presStyleCnt="0"/>
      <dgm:spPr/>
    </dgm:pt>
    <dgm:pt modelId="{851A6D0D-E7B1-DF4D-9EE1-A2B217694A55}" type="pres">
      <dgm:prSet presAssocID="{7F9997DF-1C05-E143-8686-65D4036AEE1C}" presName="LevelTwoTextNode" presStyleLbl="node3" presStyleIdx="14" presStyleCnt="15">
        <dgm:presLayoutVars>
          <dgm:chPref val="3"/>
        </dgm:presLayoutVars>
      </dgm:prSet>
      <dgm:spPr/>
    </dgm:pt>
    <dgm:pt modelId="{F50A2D97-93FC-9D4C-8A71-919ED7C4D921}" type="pres">
      <dgm:prSet presAssocID="{7F9997DF-1C05-E143-8686-65D4036AEE1C}" presName="level3hierChild" presStyleCnt="0"/>
      <dgm:spPr/>
    </dgm:pt>
  </dgm:ptLst>
  <dgm:cxnLst>
    <dgm:cxn modelId="{6A339003-054F-F94E-B1E2-A6B3022DDD22}" type="presOf" srcId="{E3255A6F-9E30-6D47-8728-E011CB3B7439}" destId="{9C7DB77E-D089-BC49-956C-874B0B92E14E}" srcOrd="1" destOrd="0" presId="urn:microsoft.com/office/officeart/2005/8/layout/hierarchy2"/>
    <dgm:cxn modelId="{0E40DA05-9B31-9F46-A826-0121183EEB84}" type="presOf" srcId="{AB5B5ECC-FA77-7B44-89AD-7FB37DD09748}" destId="{69658EA9-DC4F-D649-8A9D-0936CE91193E}" srcOrd="0" destOrd="0" presId="urn:microsoft.com/office/officeart/2005/8/layout/hierarchy2"/>
    <dgm:cxn modelId="{30EF6A0C-9715-0048-A609-3EB068FC3AA3}" type="presOf" srcId="{00CACD55-ACC9-7547-951C-AF27D0DF5A31}" destId="{90CB4B11-8EA7-0641-86CF-71A7423CC07B}" srcOrd="1" destOrd="0" presId="urn:microsoft.com/office/officeart/2005/8/layout/hierarchy2"/>
    <dgm:cxn modelId="{8C299B11-F558-7749-8291-54CBBBA31522}" type="presOf" srcId="{253F7638-2556-894D-9FCB-0187FB0EBFC2}" destId="{DCD7D7FC-A1FA-1A4C-91E1-B2A82CE1FE7B}" srcOrd="0" destOrd="0" presId="urn:microsoft.com/office/officeart/2005/8/layout/hierarchy2"/>
    <dgm:cxn modelId="{3B433C18-A5C5-A848-93C4-D7A758F656F5}" type="presOf" srcId="{53B1F018-A5E5-794E-9CC1-5ACA42F27EB3}" destId="{9130B47D-A142-E84E-80BE-E8ABFE964345}" srcOrd="0" destOrd="0" presId="urn:microsoft.com/office/officeart/2005/8/layout/hierarchy2"/>
    <dgm:cxn modelId="{24578C18-3FF1-4846-9A14-A9F35315D509}" type="presOf" srcId="{F0C2353F-468D-4548-8B13-2383A5ABD1BD}" destId="{180CA0FB-24B5-8949-9ECF-AB0151C0C42B}" srcOrd="0" destOrd="0" presId="urn:microsoft.com/office/officeart/2005/8/layout/hierarchy2"/>
    <dgm:cxn modelId="{F523301F-DE5A-874B-95DB-4E7C672824AF}" type="presOf" srcId="{A9AD8D6C-1C61-1D44-8795-F92C7AA07A67}" destId="{70307851-41C9-F644-BB8D-C30BE5F1AF8C}" srcOrd="1" destOrd="0" presId="urn:microsoft.com/office/officeart/2005/8/layout/hierarchy2"/>
    <dgm:cxn modelId="{655C8F20-0D9E-0645-8B68-6CC2246E1C7F}" srcId="{9EB858EF-9528-F747-8A31-429ACE3D77E4}" destId="{0EF59349-BDDA-FE4E-99BD-6A83EAEADB5F}" srcOrd="0" destOrd="0" parTransId="{09979987-D5D6-BA41-8278-DA2BA0DF2A03}" sibTransId="{1711EE07-8AD5-8047-ACE9-91EF36B3D473}"/>
    <dgm:cxn modelId="{46DCF424-7725-4E48-8E88-8DF592350A09}" type="presOf" srcId="{71F39508-54F9-574D-94BF-FBEEE59C699A}" destId="{DD95CE24-5632-244C-9742-01CE31F423D1}" srcOrd="0" destOrd="0" presId="urn:microsoft.com/office/officeart/2005/8/layout/hierarchy2"/>
    <dgm:cxn modelId="{4752B025-CFF1-F94F-BC74-D74A295AA77D}" type="presOf" srcId="{D5FF777B-7616-EB46-B717-9EC13435FE3F}" destId="{1F952B33-6F29-834B-9B58-6BFE53DEC22F}" srcOrd="1" destOrd="0" presId="urn:microsoft.com/office/officeart/2005/8/layout/hierarchy2"/>
    <dgm:cxn modelId="{9F39A126-2F2A-2C48-8DAA-111DE4F3B560}" type="presOf" srcId="{EE209571-20C6-8847-A484-5BA3FD57939F}" destId="{78B70CB8-1154-7B4D-8BC2-AA75C84FF911}" srcOrd="1" destOrd="0" presId="urn:microsoft.com/office/officeart/2005/8/layout/hierarchy2"/>
    <dgm:cxn modelId="{4A8C252A-E4AA-C446-9D95-5A463C021E6F}" srcId="{D7499E61-44D7-0F46-8866-A3ADCD07B3EC}" destId="{7F9997DF-1C05-E143-8686-65D4036AEE1C}" srcOrd="1" destOrd="0" parTransId="{446C2BEC-98E8-3D47-B39C-368F1ED0D6C1}" sibTransId="{D1F1F67C-D7AA-FA4F-A438-EB1E4C86B5F4}"/>
    <dgm:cxn modelId="{3E26C62A-6BD8-D447-97A0-9814E6FCA4DB}" type="presOf" srcId="{38A532DA-FDCD-754F-9482-1A133CA9A2B8}" destId="{A7A6F779-FB3F-8C4E-9623-6A473F5D589E}" srcOrd="1" destOrd="0" presId="urn:microsoft.com/office/officeart/2005/8/layout/hierarchy2"/>
    <dgm:cxn modelId="{050B5B2D-50DA-F74B-8607-C049CF17F72C}" type="presOf" srcId="{62AD2155-5712-834A-8AFF-C43C75F6C9E8}" destId="{CCF1EBFF-8FBB-C645-8CA3-486ECC602770}" srcOrd="1" destOrd="0" presId="urn:microsoft.com/office/officeart/2005/8/layout/hierarchy2"/>
    <dgm:cxn modelId="{D51F352E-1C5B-3C45-8A7F-8103581491ED}" type="presOf" srcId="{E176A7B0-7732-5E45-A762-D2FE33814D4B}" destId="{FAE5ACED-C83D-5440-B724-3D5610337B27}" srcOrd="1" destOrd="0" presId="urn:microsoft.com/office/officeart/2005/8/layout/hierarchy2"/>
    <dgm:cxn modelId="{5A82B538-8960-194E-8B11-CFA83D11E040}" srcId="{9EB858EF-9528-F747-8A31-429ACE3D77E4}" destId="{C357D11C-A9F2-874A-AC7C-57B9E29E37FC}" srcOrd="3" destOrd="0" parTransId="{E3255A6F-9E30-6D47-8728-E011CB3B7439}" sibTransId="{456C4F4D-8129-0B4E-A5EE-9BA166DB175F}"/>
    <dgm:cxn modelId="{9E071A3A-869E-C343-B7D9-088B5C39A46D}" srcId="{3698B3A3-0DFB-3F42-988A-EBABC3AFF83C}" destId="{A714EDF3-F726-9544-937C-6F1F50776767}" srcOrd="0" destOrd="0" parTransId="{C09BA31F-AB54-B74C-A2C6-C6A670D3E1C6}" sibTransId="{8616D731-BCA1-0F48-B0E7-BC1452C52E04}"/>
    <dgm:cxn modelId="{D770D640-804D-0546-A955-D8A481F8A836}" type="presOf" srcId="{BB36DEA5-34AE-2B43-B0CE-AE21591F90D6}" destId="{A755C057-CC3F-3241-A99E-A6AC69BA606B}" srcOrd="1" destOrd="0" presId="urn:microsoft.com/office/officeart/2005/8/layout/hierarchy2"/>
    <dgm:cxn modelId="{38294041-6728-C348-9BC5-13B823D31123}" srcId="{9EB858EF-9528-F747-8A31-429ACE3D77E4}" destId="{425D612B-CC92-7846-9321-A3403B1A5456}" srcOrd="2" destOrd="0" parTransId="{00CACD55-ACC9-7547-951C-AF27D0DF5A31}" sibTransId="{C597DC24-3DC4-8746-BD50-8B0C27E4825A}"/>
    <dgm:cxn modelId="{CD510E45-BBE3-0046-B6F2-B6347F672CBA}" type="presOf" srcId="{F1950F38-B177-A743-86E8-8B6DE0055A43}" destId="{EAD81CD1-BAF4-0A4D-BB9B-2032CC7272D0}" srcOrd="1" destOrd="0" presId="urn:microsoft.com/office/officeart/2005/8/layout/hierarchy2"/>
    <dgm:cxn modelId="{3739B349-248D-E44B-AA29-18853E508DA0}" type="presOf" srcId="{392DEF06-EB13-404F-909A-D0BA4B0D2EBD}" destId="{ACAAADD2-1A12-1348-8674-91B31BEBEF81}" srcOrd="0" destOrd="0" presId="urn:microsoft.com/office/officeart/2005/8/layout/hierarchy2"/>
    <dgm:cxn modelId="{5F313650-1AE4-7A48-888A-E60961ED7547}" type="presOf" srcId="{425D612B-CC92-7846-9321-A3403B1A5456}" destId="{322E1BAC-084E-7B4C-9868-1C42F61C7C95}" srcOrd="0" destOrd="0" presId="urn:microsoft.com/office/officeart/2005/8/layout/hierarchy2"/>
    <dgm:cxn modelId="{BFF2EE50-67A4-5848-8B51-D01F9C663D86}" type="presOf" srcId="{71F39508-54F9-574D-94BF-FBEEE59C699A}" destId="{50D00181-5BE5-2642-8EEC-DC26709A5BBD}" srcOrd="1" destOrd="0" presId="urn:microsoft.com/office/officeart/2005/8/layout/hierarchy2"/>
    <dgm:cxn modelId="{26CEC85C-A15B-474B-91B6-CDE6C3DA2F2D}" srcId="{3698B3A3-0DFB-3F42-988A-EBABC3AFF83C}" destId="{2269CA9B-236B-674D-93F4-A311220E591F}" srcOrd="2" destOrd="0" parTransId="{40CE2A53-D2F9-CD45-BDC7-8C1D4E273A38}" sibTransId="{52D4AB2A-05D3-A94F-8DAD-855267F86A97}"/>
    <dgm:cxn modelId="{9B50A764-DDFF-B84C-8DE0-280C28A2E8FB}" type="presOf" srcId="{A9AD8D6C-1C61-1D44-8795-F92C7AA07A67}" destId="{424575B9-D670-C541-9DFC-2EA7CFECAC75}" srcOrd="0" destOrd="0" presId="urn:microsoft.com/office/officeart/2005/8/layout/hierarchy2"/>
    <dgm:cxn modelId="{429E7C66-A10B-9849-AEE7-9EBEF9CEA585}" type="presOf" srcId="{253F7638-2556-894D-9FCB-0187FB0EBFC2}" destId="{B8652B99-166F-1642-86BC-2360F55BCB99}" srcOrd="1" destOrd="0" presId="urn:microsoft.com/office/officeart/2005/8/layout/hierarchy2"/>
    <dgm:cxn modelId="{6ED47D67-776D-5742-9425-0F1861DCE7B0}" type="presOf" srcId="{3698B3A3-0DFB-3F42-988A-EBABC3AFF83C}" destId="{95FDA85D-4682-2741-A7BE-5A9A1BBA64B7}" srcOrd="0" destOrd="0" presId="urn:microsoft.com/office/officeart/2005/8/layout/hierarchy2"/>
    <dgm:cxn modelId="{D8968768-4812-2641-B32B-E0C0C11D8FFA}" srcId="{A714EDF3-F726-9544-937C-6F1F50776767}" destId="{2C32634B-0AFC-5843-8E4E-63D28C183AD5}" srcOrd="0" destOrd="0" parTransId="{4965CF5D-A8F9-7249-A04E-39D1210F8DD0}" sibTransId="{041B3A4F-AAD1-1D46-AEFF-928CB391D3EA}"/>
    <dgm:cxn modelId="{1F034869-1835-0F40-A3A2-EABCA4D036C2}" type="presOf" srcId="{2269CA9B-236B-674D-93F4-A311220E591F}" destId="{E0CA148D-02C9-5F4E-8CF9-77D410A3D18C}" srcOrd="0" destOrd="0" presId="urn:microsoft.com/office/officeart/2005/8/layout/hierarchy2"/>
    <dgm:cxn modelId="{54F3966A-C2D2-BC48-83AA-F88A0453F257}" type="presOf" srcId="{60DD1839-376C-534E-82CF-04B0E950DA86}" destId="{D2004619-DC10-BA4F-8215-E81501399494}" srcOrd="0" destOrd="0" presId="urn:microsoft.com/office/officeart/2005/8/layout/hierarchy2"/>
    <dgm:cxn modelId="{8EDC336B-7E50-ED4D-B506-9AF4260AAF57}" type="presOf" srcId="{7F9997DF-1C05-E143-8686-65D4036AEE1C}" destId="{851A6D0D-E7B1-DF4D-9EE1-A2B217694A55}" srcOrd="0" destOrd="0" presId="urn:microsoft.com/office/officeart/2005/8/layout/hierarchy2"/>
    <dgm:cxn modelId="{21BECF6E-55D9-3C46-8E5D-7C77F0D72AC1}" type="presOf" srcId="{40CE2A53-D2F9-CD45-BDC7-8C1D4E273A38}" destId="{ED77778F-331E-D74F-8B60-440388036D17}" srcOrd="0" destOrd="0" presId="urn:microsoft.com/office/officeart/2005/8/layout/hierarchy2"/>
    <dgm:cxn modelId="{3EB11A76-0BC8-5748-836E-0FA23BB425AF}" srcId="{3698B3A3-0DFB-3F42-988A-EBABC3AFF83C}" destId="{9EB858EF-9528-F747-8A31-429ACE3D77E4}" srcOrd="3" destOrd="0" parTransId="{BB36DEA5-34AE-2B43-B0CE-AE21591F90D6}" sibTransId="{16B2F381-B4BC-DF4C-B6D0-CFE91664B112}"/>
    <dgm:cxn modelId="{252DC481-9A7C-6F4D-98D0-22ED71DE13D4}" type="presOf" srcId="{40CE2A53-D2F9-CD45-BDC7-8C1D4E273A38}" destId="{5F01723A-6386-8A4E-98DB-E0436C0C2E2B}" srcOrd="1" destOrd="0" presId="urn:microsoft.com/office/officeart/2005/8/layout/hierarchy2"/>
    <dgm:cxn modelId="{1DAE2E82-32DA-6E43-8B16-9DE99FCBA84D}" type="presOf" srcId="{EE209571-20C6-8847-A484-5BA3FD57939F}" destId="{9582A36C-8858-544E-994F-32E66A250504}" srcOrd="0" destOrd="0" presId="urn:microsoft.com/office/officeart/2005/8/layout/hierarchy2"/>
    <dgm:cxn modelId="{08DDF583-611E-0F4A-9085-3B4D880C4D19}" srcId="{A714EDF3-F726-9544-937C-6F1F50776767}" destId="{9F84D9F3-BF95-5149-88C1-3CBB5BFCC864}" srcOrd="1" destOrd="0" parTransId="{392DEF06-EB13-404F-909A-D0BA4B0D2EBD}" sibTransId="{F8E35ACA-FF1F-8A47-BAE2-F911B816370C}"/>
    <dgm:cxn modelId="{D049DD84-93E1-D04E-BCB6-9E56F3AED181}" type="presOf" srcId="{E298BC10-1D86-CF44-9F9B-FE3D18B5B918}" destId="{A310DEAF-E6CF-2041-9057-7CED4FDF1D0C}" srcOrd="0" destOrd="0" presId="urn:microsoft.com/office/officeart/2005/8/layout/hierarchy2"/>
    <dgm:cxn modelId="{A1318E85-F5C4-104E-AE14-E6DB767AA48A}" type="presOf" srcId="{0C55785F-2EF0-1043-AF8A-CA195C7B0594}" destId="{B999A8F6-7DFA-604B-BE29-0B9F0A7FED6E}" srcOrd="0" destOrd="0" presId="urn:microsoft.com/office/officeart/2005/8/layout/hierarchy2"/>
    <dgm:cxn modelId="{50240F86-04EF-FC4A-95F3-915014CC2CD3}" type="presOf" srcId="{0EF59349-BDDA-FE4E-99BD-6A83EAEADB5F}" destId="{28DBF323-BACD-2846-AE4C-22C85E4DDD69}" srcOrd="0" destOrd="0" presId="urn:microsoft.com/office/officeart/2005/8/layout/hierarchy2"/>
    <dgm:cxn modelId="{4A134286-4157-1E4C-A899-813066D7124A}" type="presOf" srcId="{BB36DEA5-34AE-2B43-B0CE-AE21591F90D6}" destId="{A3467E84-C9A0-8A4E-9860-BEF0B5364F57}" srcOrd="0" destOrd="0" presId="urn:microsoft.com/office/officeart/2005/8/layout/hierarchy2"/>
    <dgm:cxn modelId="{E7E04088-1332-F443-B616-0359613697F3}" srcId="{D7499E61-44D7-0F46-8866-A3ADCD07B3EC}" destId="{3B0D594F-D5AB-0D4C-BA42-5CCCC1E504DC}" srcOrd="0" destOrd="0" parTransId="{38A532DA-FDCD-754F-9482-1A133CA9A2B8}" sibTransId="{5681C99E-1BE4-B147-942A-66EDA57DAA02}"/>
    <dgm:cxn modelId="{E1AD7788-DC53-5845-B90E-CB5DB359B76B}" type="presOf" srcId="{C30A0A56-F162-3D4B-91F6-83046300128A}" destId="{7FA96B3E-F5D0-7D4F-9E99-DC3B25507EF9}" srcOrd="0" destOrd="0" presId="urn:microsoft.com/office/officeart/2005/8/layout/hierarchy2"/>
    <dgm:cxn modelId="{52EAE692-0CEF-F54E-8C49-1D13D5F60678}" type="presOf" srcId="{D7499E61-44D7-0F46-8866-A3ADCD07B3EC}" destId="{52D5B049-196F-2146-82DD-B051C672F196}" srcOrd="0" destOrd="0" presId="urn:microsoft.com/office/officeart/2005/8/layout/hierarchy2"/>
    <dgm:cxn modelId="{50CC8E93-28B8-0A4F-9F49-D22C4EAB3BD1}" srcId="{2269CA9B-236B-674D-93F4-A311220E591F}" destId="{5BE5B526-05C1-624A-83FA-60F5808A102E}" srcOrd="2" destOrd="0" parTransId="{C30A0A56-F162-3D4B-91F6-83046300128A}" sibTransId="{220CFDEC-A4EC-9342-9C50-A3D2CC15E194}"/>
    <dgm:cxn modelId="{7227CF94-FAE2-4E45-952E-724F0D2BAD58}" type="presOf" srcId="{3B0D594F-D5AB-0D4C-BA42-5CCCC1E504DC}" destId="{3D833762-01FC-F040-BA3F-39E29D14BE18}" srcOrd="0" destOrd="0" presId="urn:microsoft.com/office/officeart/2005/8/layout/hierarchy2"/>
    <dgm:cxn modelId="{9FB33797-5F18-8948-835E-393A2327BF4F}" type="presOf" srcId="{C30A0A56-F162-3D4B-91F6-83046300128A}" destId="{E830EAFC-5817-D24E-ABD0-9A3EB528D113}" srcOrd="1" destOrd="0" presId="urn:microsoft.com/office/officeart/2005/8/layout/hierarchy2"/>
    <dgm:cxn modelId="{BE306E9F-BE34-A046-AD58-8FE86136DB98}" srcId="{A714EDF3-F726-9544-937C-6F1F50776767}" destId="{0C55785F-2EF0-1043-AF8A-CA195C7B0594}" srcOrd="3" destOrd="0" parTransId="{EE209571-20C6-8847-A484-5BA3FD57939F}" sibTransId="{79A532DF-FCB1-EC4F-B27C-C16A5AE304EB}"/>
    <dgm:cxn modelId="{2CDE99A3-6F09-234B-82EE-A964C5A4D637}" type="presOf" srcId="{446C2BEC-98E8-3D47-B39C-368F1ED0D6C1}" destId="{99E764EF-AB7E-FC46-93AC-48FC97007F29}" srcOrd="1" destOrd="0" presId="urn:microsoft.com/office/officeart/2005/8/layout/hierarchy2"/>
    <dgm:cxn modelId="{44D4AFA6-E352-DE41-9147-694CE8C77FC6}" type="presOf" srcId="{C85ECEBD-6CB8-F942-928B-598EC1C6B121}" destId="{41F085DB-74F7-994C-8DE2-4B92C09ED1ED}" srcOrd="0" destOrd="0" presId="urn:microsoft.com/office/officeart/2005/8/layout/hierarchy2"/>
    <dgm:cxn modelId="{64D9BCA6-3E2D-8546-9FD1-90375B55A316}" type="presOf" srcId="{E176A7B0-7732-5E45-A762-D2FE33814D4B}" destId="{391C8A71-83B5-FC4D-A0C3-989AA1815E27}" srcOrd="0" destOrd="0" presId="urn:microsoft.com/office/officeart/2005/8/layout/hierarchy2"/>
    <dgm:cxn modelId="{002759A8-328A-9C48-90D8-599F6970D0E3}" type="presOf" srcId="{2C32634B-0AFC-5843-8E4E-63D28C183AD5}" destId="{7744AFCB-948F-B945-A0A2-17AD9775A97C}" srcOrd="0" destOrd="0" presId="urn:microsoft.com/office/officeart/2005/8/layout/hierarchy2"/>
    <dgm:cxn modelId="{9DDD02A9-D3DE-734E-B00B-8081C79E5EF5}" srcId="{9EB858EF-9528-F747-8A31-429ACE3D77E4}" destId="{8D56E96D-4922-B343-9DEF-3DE2CEF92F2C}" srcOrd="1" destOrd="0" parTransId="{E176A7B0-7732-5E45-A762-D2FE33814D4B}" sibTransId="{886DD923-3CA4-2D41-8309-C86EE6284AC4}"/>
    <dgm:cxn modelId="{51D1FDAB-D31B-0747-A561-972CF695AFA7}" type="presOf" srcId="{5BE5B526-05C1-624A-83FA-60F5808A102E}" destId="{88F6FA12-D73E-054F-9ED1-397097BB72D6}" srcOrd="0" destOrd="0" presId="urn:microsoft.com/office/officeart/2005/8/layout/hierarchy2"/>
    <dgm:cxn modelId="{F4C09AAC-04C0-2845-8BB5-B35C8548F8AE}" type="presOf" srcId="{4965CF5D-A8F9-7249-A04E-39D1210F8DD0}" destId="{75DF92F3-9229-414A-9E5B-1769D7D81172}" srcOrd="0" destOrd="0" presId="urn:microsoft.com/office/officeart/2005/8/layout/hierarchy2"/>
    <dgm:cxn modelId="{0B5381AF-3F40-B64E-85C7-028AE4E3F3CC}" srcId="{2269CA9B-236B-674D-93F4-A311220E591F}" destId="{F7839E95-BC56-4148-A0D3-66DF0F085898}" srcOrd="0" destOrd="0" parTransId="{53B1F018-A5E5-794E-9CC1-5ACA42F27EB3}" sibTransId="{ED86048A-5D98-EB43-8EFB-2E4992DF47F2}"/>
    <dgm:cxn modelId="{278DB2B4-FF7C-2541-AF62-7013CA4C1E5F}" type="presOf" srcId="{C357D11C-A9F2-874A-AC7C-57B9E29E37FC}" destId="{BCBBD35A-659E-AD4B-9FEF-3F925E2FE365}" srcOrd="0" destOrd="0" presId="urn:microsoft.com/office/officeart/2005/8/layout/hierarchy2"/>
    <dgm:cxn modelId="{3594CAB6-DCB4-2245-9E1D-430652143865}" type="presOf" srcId="{D5FF777B-7616-EB46-B717-9EC13435FE3F}" destId="{E0271044-D7A2-CC46-BE3A-48A9B14DF50F}" srcOrd="0" destOrd="0" presId="urn:microsoft.com/office/officeart/2005/8/layout/hierarchy2"/>
    <dgm:cxn modelId="{B8FA7DB8-BB31-7448-B4A9-3568354FFE1B}" type="presOf" srcId="{9F84D9F3-BF95-5149-88C1-3CBB5BFCC864}" destId="{26B534FD-D9D9-5644-8CB3-6DB8BCEF2EB1}" srcOrd="0" destOrd="0" presId="urn:microsoft.com/office/officeart/2005/8/layout/hierarchy2"/>
    <dgm:cxn modelId="{801171BA-53DB-094F-AF98-F0862613583F}" srcId="{A714EDF3-F726-9544-937C-6F1F50776767}" destId="{AB5B5ECC-FA77-7B44-89AD-7FB37DD09748}" srcOrd="2" destOrd="0" parTransId="{D5FF777B-7616-EB46-B717-9EC13435FE3F}" sibTransId="{5C0EB71A-75C0-A74D-B5BB-71EAF8F176AC}"/>
    <dgm:cxn modelId="{2C64FBBA-75E3-B342-982B-ECF24FA1D8C4}" type="presOf" srcId="{C09BA31F-AB54-B74C-A2C6-C6A670D3E1C6}" destId="{D6AB25C1-7C94-B741-AA1E-2AA8D8954040}" srcOrd="0" destOrd="0" presId="urn:microsoft.com/office/officeart/2005/8/layout/hierarchy2"/>
    <dgm:cxn modelId="{36F581BD-8C5B-B745-BAB9-52944760A95F}" type="presOf" srcId="{09979987-D5D6-BA41-8278-DA2BA0DF2A03}" destId="{2DCBC642-84C7-DB42-AFEE-C95387A83EEA}" srcOrd="0" destOrd="0" presId="urn:microsoft.com/office/officeart/2005/8/layout/hierarchy2"/>
    <dgm:cxn modelId="{7A17ACCA-CD3B-E442-B0BF-51EA03C2DC7D}" type="presOf" srcId="{62AD2155-5712-834A-8AFF-C43C75F6C9E8}" destId="{BF43B39C-6E4F-0B4F-B8E8-77ECCCB2E11C}" srcOrd="0" destOrd="0" presId="urn:microsoft.com/office/officeart/2005/8/layout/hierarchy2"/>
    <dgm:cxn modelId="{F484A8CB-123E-B942-B82E-12CCB31404EF}" srcId="{3698B3A3-0DFB-3F42-988A-EBABC3AFF83C}" destId="{60DD1839-376C-534E-82CF-04B0E950DA86}" srcOrd="1" destOrd="0" parTransId="{F1950F38-B177-A743-86E8-8B6DE0055A43}" sibTransId="{8FCAB105-4485-BE46-973F-5AD6ED2F6EBF}"/>
    <dgm:cxn modelId="{D8F974CC-FBC6-9D43-8D28-2EEAF422C39F}" srcId="{2269CA9B-236B-674D-93F4-A311220E591F}" destId="{2CE194E2-1DC6-CB42-81DD-8B8374BB4CCD}" srcOrd="3" destOrd="0" parTransId="{71F39508-54F9-574D-94BF-FBEEE59C699A}" sibTransId="{99FB94AA-60B5-114F-885F-B235F873F636}"/>
    <dgm:cxn modelId="{60278CD1-9641-6C48-B3E2-0F0662712E09}" type="presOf" srcId="{F7839E95-BC56-4148-A0D3-66DF0F085898}" destId="{EA233E30-601B-834C-804D-1AC1E4D45D06}" srcOrd="0" destOrd="0" presId="urn:microsoft.com/office/officeart/2005/8/layout/hierarchy2"/>
    <dgm:cxn modelId="{3DE339D5-735C-834D-8543-B0C199BA80E2}" srcId="{60DD1839-376C-534E-82CF-04B0E950DA86}" destId="{C85ECEBD-6CB8-F942-928B-598EC1C6B121}" srcOrd="0" destOrd="0" parTransId="{253F7638-2556-894D-9FCB-0187FB0EBFC2}" sibTransId="{9E06D68C-9705-F545-BD0E-D41BE6847440}"/>
    <dgm:cxn modelId="{03720DD7-C0A7-2E4D-9157-511786C5A848}" type="presOf" srcId="{8D56E96D-4922-B343-9DEF-3DE2CEF92F2C}" destId="{E5BBCE7E-5DE5-FA46-8739-6767C732BB7A}" srcOrd="0" destOrd="0" presId="urn:microsoft.com/office/officeart/2005/8/layout/hierarchy2"/>
    <dgm:cxn modelId="{609691D7-51F2-964A-8FA0-0132755B53A5}" srcId="{3698B3A3-0DFB-3F42-988A-EBABC3AFF83C}" destId="{D7499E61-44D7-0F46-8866-A3ADCD07B3EC}" srcOrd="4" destOrd="0" parTransId="{62AD2155-5712-834A-8AFF-C43C75F6C9E8}" sibTransId="{3273D009-7971-1B45-839C-6DACA54BFD95}"/>
    <dgm:cxn modelId="{CEB53CDF-1891-044A-9DA5-44C0FC2C0D09}" type="presOf" srcId="{C09BA31F-AB54-B74C-A2C6-C6A670D3E1C6}" destId="{27E25166-6EFE-A841-9C8C-08AE9920A02F}" srcOrd="1" destOrd="0" presId="urn:microsoft.com/office/officeart/2005/8/layout/hierarchy2"/>
    <dgm:cxn modelId="{A82155DF-2030-2046-947E-DF86D1479713}" type="presOf" srcId="{4965CF5D-A8F9-7249-A04E-39D1210F8DD0}" destId="{D58BC1B2-D617-9B45-BF54-996B3A6066DB}" srcOrd="1" destOrd="0" presId="urn:microsoft.com/office/officeart/2005/8/layout/hierarchy2"/>
    <dgm:cxn modelId="{0FA1F6DF-CF8B-1642-878A-3CFBBC5C984B}" type="presOf" srcId="{F1950F38-B177-A743-86E8-8B6DE0055A43}" destId="{3BDC020E-FA05-5C40-BEF4-A753E7CB00AF}" srcOrd="0" destOrd="0" presId="urn:microsoft.com/office/officeart/2005/8/layout/hierarchy2"/>
    <dgm:cxn modelId="{CB9529E0-5C5D-8D41-B1E0-94E754275B22}" type="presOf" srcId="{38A532DA-FDCD-754F-9482-1A133CA9A2B8}" destId="{890D3D5F-2643-7543-9F65-650D7672732F}" srcOrd="0" destOrd="0" presId="urn:microsoft.com/office/officeart/2005/8/layout/hierarchy2"/>
    <dgm:cxn modelId="{8B121BE1-6A29-D24D-9454-ECAA2A8B3CB6}" type="presOf" srcId="{A714EDF3-F726-9544-937C-6F1F50776767}" destId="{89B8C853-8884-974E-AE44-D4D5D66F9B03}" srcOrd="0" destOrd="0" presId="urn:microsoft.com/office/officeart/2005/8/layout/hierarchy2"/>
    <dgm:cxn modelId="{AE41F6E1-6413-3D4C-9838-408A01F2F0CF}" type="presOf" srcId="{9EB858EF-9528-F747-8A31-429ACE3D77E4}" destId="{C0F3D3A4-BC19-F84B-803F-6DF62B048389}" srcOrd="0" destOrd="0" presId="urn:microsoft.com/office/officeart/2005/8/layout/hierarchy2"/>
    <dgm:cxn modelId="{7C6B84E2-46F9-B64B-96CA-5F3464F6FE08}" type="presOf" srcId="{392DEF06-EB13-404F-909A-D0BA4B0D2EBD}" destId="{2E99AC9D-D6DC-544F-8425-99FC31066B24}" srcOrd="1" destOrd="0" presId="urn:microsoft.com/office/officeart/2005/8/layout/hierarchy2"/>
    <dgm:cxn modelId="{9FAF2BEA-F91F-9D4C-BA9A-7657E3692551}" type="presOf" srcId="{09979987-D5D6-BA41-8278-DA2BA0DF2A03}" destId="{D2BB448D-BAB0-3D4A-AABF-14BF27F8182F}" srcOrd="1" destOrd="0" presId="urn:microsoft.com/office/officeart/2005/8/layout/hierarchy2"/>
    <dgm:cxn modelId="{1FBCB6EA-B640-EE41-9C84-C31F32212DFB}" type="presOf" srcId="{2CE194E2-1DC6-CB42-81DD-8B8374BB4CCD}" destId="{5A3A9503-608D-0041-9872-11EA0BD3CC7F}" srcOrd="0" destOrd="0" presId="urn:microsoft.com/office/officeart/2005/8/layout/hierarchy2"/>
    <dgm:cxn modelId="{27A0C0EB-7383-F348-9D05-5CB2C388D6F0}" type="presOf" srcId="{446C2BEC-98E8-3D47-B39C-368F1ED0D6C1}" destId="{E9A57C19-D792-E44D-878E-6D6252EB09E3}" srcOrd="0" destOrd="0" presId="urn:microsoft.com/office/officeart/2005/8/layout/hierarchy2"/>
    <dgm:cxn modelId="{F24D67EC-0010-3248-8C73-8733D368F110}" type="presOf" srcId="{53B1F018-A5E5-794E-9CC1-5ACA42F27EB3}" destId="{21E1E50C-D19E-0841-BDAA-8DB5736298BF}" srcOrd="1" destOrd="0" presId="urn:microsoft.com/office/officeart/2005/8/layout/hierarchy2"/>
    <dgm:cxn modelId="{3D9BD9EC-09EC-EE45-AC51-357B7DED4C97}" srcId="{2269CA9B-236B-674D-93F4-A311220E591F}" destId="{F0C2353F-468D-4548-8B13-2383A5ABD1BD}" srcOrd="1" destOrd="0" parTransId="{A9AD8D6C-1C61-1D44-8795-F92C7AA07A67}" sibTransId="{2831CC05-7C86-DD4B-BD96-173DB3912648}"/>
    <dgm:cxn modelId="{027A50F2-9EB8-5542-9495-D013CE153F0B}" type="presOf" srcId="{00CACD55-ACC9-7547-951C-AF27D0DF5A31}" destId="{ECFA5A74-8F1F-9540-9C8A-F01F071DB009}" srcOrd="0" destOrd="0" presId="urn:microsoft.com/office/officeart/2005/8/layout/hierarchy2"/>
    <dgm:cxn modelId="{821101F5-734F-5541-BB2C-BC4CB5C87A11}" type="presOf" srcId="{E3255A6F-9E30-6D47-8728-E011CB3B7439}" destId="{8AEB28E7-C775-A94A-AFE2-92C8887A540F}" srcOrd="0" destOrd="0" presId="urn:microsoft.com/office/officeart/2005/8/layout/hierarchy2"/>
    <dgm:cxn modelId="{E9A4E9FB-3BFC-A44A-866F-F014E6B8688C}" srcId="{E298BC10-1D86-CF44-9F9B-FE3D18B5B918}" destId="{3698B3A3-0DFB-3F42-988A-EBABC3AFF83C}" srcOrd="0" destOrd="0" parTransId="{949FC26C-63D2-0946-BE87-675C645EC8BA}" sibTransId="{6556369B-C315-F04B-B88D-524EFC392317}"/>
    <dgm:cxn modelId="{35207247-0F41-B347-A32E-6CD74D60A2E8}" type="presParOf" srcId="{A310DEAF-E6CF-2041-9057-7CED4FDF1D0C}" destId="{70D5025F-6BFE-834B-BA95-16F1F4CEA44F}" srcOrd="0" destOrd="0" presId="urn:microsoft.com/office/officeart/2005/8/layout/hierarchy2"/>
    <dgm:cxn modelId="{B88C8C74-3CBD-6747-80A7-EF3C3CD81527}" type="presParOf" srcId="{70D5025F-6BFE-834B-BA95-16F1F4CEA44F}" destId="{95FDA85D-4682-2741-A7BE-5A9A1BBA64B7}" srcOrd="0" destOrd="0" presId="urn:microsoft.com/office/officeart/2005/8/layout/hierarchy2"/>
    <dgm:cxn modelId="{20457667-8206-C146-A15A-F733A1071D64}" type="presParOf" srcId="{70D5025F-6BFE-834B-BA95-16F1F4CEA44F}" destId="{D5E57C40-BA0D-A948-B050-151EF3851BCC}" srcOrd="1" destOrd="0" presId="urn:microsoft.com/office/officeart/2005/8/layout/hierarchy2"/>
    <dgm:cxn modelId="{97B99A4F-A2EE-C345-ABC9-7C349B26B2CE}" type="presParOf" srcId="{D5E57C40-BA0D-A948-B050-151EF3851BCC}" destId="{D6AB25C1-7C94-B741-AA1E-2AA8D8954040}" srcOrd="0" destOrd="0" presId="urn:microsoft.com/office/officeart/2005/8/layout/hierarchy2"/>
    <dgm:cxn modelId="{1FFB6836-39C7-1642-A889-0C5248D3F923}" type="presParOf" srcId="{D6AB25C1-7C94-B741-AA1E-2AA8D8954040}" destId="{27E25166-6EFE-A841-9C8C-08AE9920A02F}" srcOrd="0" destOrd="0" presId="urn:microsoft.com/office/officeart/2005/8/layout/hierarchy2"/>
    <dgm:cxn modelId="{DAE5ED13-4C95-EA44-BAFD-FC4A3CAD12AF}" type="presParOf" srcId="{D5E57C40-BA0D-A948-B050-151EF3851BCC}" destId="{F7581B1E-7BCA-5842-B9A3-E5494011FB69}" srcOrd="1" destOrd="0" presId="urn:microsoft.com/office/officeart/2005/8/layout/hierarchy2"/>
    <dgm:cxn modelId="{E7498FA5-F8F7-2147-93CE-7611645EE45E}" type="presParOf" srcId="{F7581B1E-7BCA-5842-B9A3-E5494011FB69}" destId="{89B8C853-8884-974E-AE44-D4D5D66F9B03}" srcOrd="0" destOrd="0" presId="urn:microsoft.com/office/officeart/2005/8/layout/hierarchy2"/>
    <dgm:cxn modelId="{74FE62E6-6ED7-A848-9B00-53EA91E11119}" type="presParOf" srcId="{F7581B1E-7BCA-5842-B9A3-E5494011FB69}" destId="{FF48869C-483A-8E47-B12B-7905AFE70FCD}" srcOrd="1" destOrd="0" presId="urn:microsoft.com/office/officeart/2005/8/layout/hierarchy2"/>
    <dgm:cxn modelId="{C139F55A-C973-214F-9625-524BD36A0BDA}" type="presParOf" srcId="{FF48869C-483A-8E47-B12B-7905AFE70FCD}" destId="{75DF92F3-9229-414A-9E5B-1769D7D81172}" srcOrd="0" destOrd="0" presId="urn:microsoft.com/office/officeart/2005/8/layout/hierarchy2"/>
    <dgm:cxn modelId="{99A9C9AF-7FDF-2845-AF9A-D58A9DD6D60B}" type="presParOf" srcId="{75DF92F3-9229-414A-9E5B-1769D7D81172}" destId="{D58BC1B2-D617-9B45-BF54-996B3A6066DB}" srcOrd="0" destOrd="0" presId="urn:microsoft.com/office/officeart/2005/8/layout/hierarchy2"/>
    <dgm:cxn modelId="{68B2CC18-BDA7-DF4F-A53C-E88643324733}" type="presParOf" srcId="{FF48869C-483A-8E47-B12B-7905AFE70FCD}" destId="{9D72E231-8404-A34F-A3C7-8DB75887AA3F}" srcOrd="1" destOrd="0" presId="urn:microsoft.com/office/officeart/2005/8/layout/hierarchy2"/>
    <dgm:cxn modelId="{9319E3D5-465B-B449-AA3B-1EC6CF1B0567}" type="presParOf" srcId="{9D72E231-8404-A34F-A3C7-8DB75887AA3F}" destId="{7744AFCB-948F-B945-A0A2-17AD9775A97C}" srcOrd="0" destOrd="0" presId="urn:microsoft.com/office/officeart/2005/8/layout/hierarchy2"/>
    <dgm:cxn modelId="{F9697114-2443-D343-BFDE-88AB83B5BEF4}" type="presParOf" srcId="{9D72E231-8404-A34F-A3C7-8DB75887AA3F}" destId="{1B21FAB6-D58A-9147-9E47-9E7A562C85F5}" srcOrd="1" destOrd="0" presId="urn:microsoft.com/office/officeart/2005/8/layout/hierarchy2"/>
    <dgm:cxn modelId="{58F9BF90-D077-A242-96CB-420576D98644}" type="presParOf" srcId="{FF48869C-483A-8E47-B12B-7905AFE70FCD}" destId="{ACAAADD2-1A12-1348-8674-91B31BEBEF81}" srcOrd="2" destOrd="0" presId="urn:microsoft.com/office/officeart/2005/8/layout/hierarchy2"/>
    <dgm:cxn modelId="{B5F0143C-95F9-AD45-BC95-209AD00776D7}" type="presParOf" srcId="{ACAAADD2-1A12-1348-8674-91B31BEBEF81}" destId="{2E99AC9D-D6DC-544F-8425-99FC31066B24}" srcOrd="0" destOrd="0" presId="urn:microsoft.com/office/officeart/2005/8/layout/hierarchy2"/>
    <dgm:cxn modelId="{A7D78D55-2DB9-DC40-96BF-14BA6554E381}" type="presParOf" srcId="{FF48869C-483A-8E47-B12B-7905AFE70FCD}" destId="{6BD55E9F-965E-0144-9CCC-0B87A3B4E54B}" srcOrd="3" destOrd="0" presId="urn:microsoft.com/office/officeart/2005/8/layout/hierarchy2"/>
    <dgm:cxn modelId="{754ED6B6-2CE4-1C4A-AB9B-FF5AAE26BBBC}" type="presParOf" srcId="{6BD55E9F-965E-0144-9CCC-0B87A3B4E54B}" destId="{26B534FD-D9D9-5644-8CB3-6DB8BCEF2EB1}" srcOrd="0" destOrd="0" presId="urn:microsoft.com/office/officeart/2005/8/layout/hierarchy2"/>
    <dgm:cxn modelId="{0785920E-A2F4-6243-8D6F-0D01F1A9EDBF}" type="presParOf" srcId="{6BD55E9F-965E-0144-9CCC-0B87A3B4E54B}" destId="{8DF654EA-9366-4C44-8C36-2C09DCCA8945}" srcOrd="1" destOrd="0" presId="urn:microsoft.com/office/officeart/2005/8/layout/hierarchy2"/>
    <dgm:cxn modelId="{06F9FA15-27F5-3045-95DB-26BF11A804C1}" type="presParOf" srcId="{FF48869C-483A-8E47-B12B-7905AFE70FCD}" destId="{E0271044-D7A2-CC46-BE3A-48A9B14DF50F}" srcOrd="4" destOrd="0" presId="urn:microsoft.com/office/officeart/2005/8/layout/hierarchy2"/>
    <dgm:cxn modelId="{EACF1609-DB2A-2B4D-83CD-8CEBA4F43187}" type="presParOf" srcId="{E0271044-D7A2-CC46-BE3A-48A9B14DF50F}" destId="{1F952B33-6F29-834B-9B58-6BFE53DEC22F}" srcOrd="0" destOrd="0" presId="urn:microsoft.com/office/officeart/2005/8/layout/hierarchy2"/>
    <dgm:cxn modelId="{8D618C2C-9E19-E74B-BFF1-CCC8B96E7B28}" type="presParOf" srcId="{FF48869C-483A-8E47-B12B-7905AFE70FCD}" destId="{D9672DAB-D3EF-E44B-9B8C-1BBE7D756CEA}" srcOrd="5" destOrd="0" presId="urn:microsoft.com/office/officeart/2005/8/layout/hierarchy2"/>
    <dgm:cxn modelId="{DECE2A72-9ABF-CE42-B991-51914D0FA042}" type="presParOf" srcId="{D9672DAB-D3EF-E44B-9B8C-1BBE7D756CEA}" destId="{69658EA9-DC4F-D649-8A9D-0936CE91193E}" srcOrd="0" destOrd="0" presId="urn:microsoft.com/office/officeart/2005/8/layout/hierarchy2"/>
    <dgm:cxn modelId="{F11E6448-07F1-A548-A055-DEB467346739}" type="presParOf" srcId="{D9672DAB-D3EF-E44B-9B8C-1BBE7D756CEA}" destId="{9AC6810C-C288-524A-B8E6-E4FA724175FA}" srcOrd="1" destOrd="0" presId="urn:microsoft.com/office/officeart/2005/8/layout/hierarchy2"/>
    <dgm:cxn modelId="{C82DA0BE-A441-5548-B807-3B2B44135721}" type="presParOf" srcId="{FF48869C-483A-8E47-B12B-7905AFE70FCD}" destId="{9582A36C-8858-544E-994F-32E66A250504}" srcOrd="6" destOrd="0" presId="urn:microsoft.com/office/officeart/2005/8/layout/hierarchy2"/>
    <dgm:cxn modelId="{440D903D-BF7C-F94C-A8F0-030FCE86FBFE}" type="presParOf" srcId="{9582A36C-8858-544E-994F-32E66A250504}" destId="{78B70CB8-1154-7B4D-8BC2-AA75C84FF911}" srcOrd="0" destOrd="0" presId="urn:microsoft.com/office/officeart/2005/8/layout/hierarchy2"/>
    <dgm:cxn modelId="{32AE3E0A-626A-294D-B69D-5454A0EAC0FD}" type="presParOf" srcId="{FF48869C-483A-8E47-B12B-7905AFE70FCD}" destId="{E18A41E3-A9B2-EC42-BFC7-9213A483F9D7}" srcOrd="7" destOrd="0" presId="urn:microsoft.com/office/officeart/2005/8/layout/hierarchy2"/>
    <dgm:cxn modelId="{8248DE2A-3A5C-5C4A-8123-758F235C0F47}" type="presParOf" srcId="{E18A41E3-A9B2-EC42-BFC7-9213A483F9D7}" destId="{B999A8F6-7DFA-604B-BE29-0B9F0A7FED6E}" srcOrd="0" destOrd="0" presId="urn:microsoft.com/office/officeart/2005/8/layout/hierarchy2"/>
    <dgm:cxn modelId="{67EA419C-E9CF-214D-B29C-777B9557C2EB}" type="presParOf" srcId="{E18A41E3-A9B2-EC42-BFC7-9213A483F9D7}" destId="{B60F0821-3547-994B-9C75-067C808E0D4D}" srcOrd="1" destOrd="0" presId="urn:microsoft.com/office/officeart/2005/8/layout/hierarchy2"/>
    <dgm:cxn modelId="{3C8C84AB-1AD6-F64D-9A0A-51746B4D270B}" type="presParOf" srcId="{D5E57C40-BA0D-A948-B050-151EF3851BCC}" destId="{3BDC020E-FA05-5C40-BEF4-A753E7CB00AF}" srcOrd="2" destOrd="0" presId="urn:microsoft.com/office/officeart/2005/8/layout/hierarchy2"/>
    <dgm:cxn modelId="{92D688BA-544F-6747-9B09-9ED090C7AA53}" type="presParOf" srcId="{3BDC020E-FA05-5C40-BEF4-A753E7CB00AF}" destId="{EAD81CD1-BAF4-0A4D-BB9B-2032CC7272D0}" srcOrd="0" destOrd="0" presId="urn:microsoft.com/office/officeart/2005/8/layout/hierarchy2"/>
    <dgm:cxn modelId="{4812E6C9-9725-484B-B397-FA523E055A35}" type="presParOf" srcId="{D5E57C40-BA0D-A948-B050-151EF3851BCC}" destId="{7BE80071-3892-3147-9852-A0133AB2B575}" srcOrd="3" destOrd="0" presId="urn:microsoft.com/office/officeart/2005/8/layout/hierarchy2"/>
    <dgm:cxn modelId="{06EA43E6-B2EA-A844-9CDC-7A5E9125C8DE}" type="presParOf" srcId="{7BE80071-3892-3147-9852-A0133AB2B575}" destId="{D2004619-DC10-BA4F-8215-E81501399494}" srcOrd="0" destOrd="0" presId="urn:microsoft.com/office/officeart/2005/8/layout/hierarchy2"/>
    <dgm:cxn modelId="{42D9D370-EBD4-ED47-8C53-07CD87D33B8C}" type="presParOf" srcId="{7BE80071-3892-3147-9852-A0133AB2B575}" destId="{FE996038-D4E9-4A47-9B99-17837659FC9F}" srcOrd="1" destOrd="0" presId="urn:microsoft.com/office/officeart/2005/8/layout/hierarchy2"/>
    <dgm:cxn modelId="{CCDF7FA7-1F0A-1C45-BDC0-6CB0950DAF10}" type="presParOf" srcId="{FE996038-D4E9-4A47-9B99-17837659FC9F}" destId="{DCD7D7FC-A1FA-1A4C-91E1-B2A82CE1FE7B}" srcOrd="0" destOrd="0" presId="urn:microsoft.com/office/officeart/2005/8/layout/hierarchy2"/>
    <dgm:cxn modelId="{E8113606-32D0-BC45-935B-90EE61BA5BD7}" type="presParOf" srcId="{DCD7D7FC-A1FA-1A4C-91E1-B2A82CE1FE7B}" destId="{B8652B99-166F-1642-86BC-2360F55BCB99}" srcOrd="0" destOrd="0" presId="urn:microsoft.com/office/officeart/2005/8/layout/hierarchy2"/>
    <dgm:cxn modelId="{DA2B8617-7B61-B941-9282-273EF8596442}" type="presParOf" srcId="{FE996038-D4E9-4A47-9B99-17837659FC9F}" destId="{C85EF78F-CFC9-7B41-A774-4DD557D18D13}" srcOrd="1" destOrd="0" presId="urn:microsoft.com/office/officeart/2005/8/layout/hierarchy2"/>
    <dgm:cxn modelId="{9051436F-1CB4-584C-B0DB-D6710B538342}" type="presParOf" srcId="{C85EF78F-CFC9-7B41-A774-4DD557D18D13}" destId="{41F085DB-74F7-994C-8DE2-4B92C09ED1ED}" srcOrd="0" destOrd="0" presId="urn:microsoft.com/office/officeart/2005/8/layout/hierarchy2"/>
    <dgm:cxn modelId="{0FA41DEE-54FB-A849-9BF4-4E9FCC3E8ED9}" type="presParOf" srcId="{C85EF78F-CFC9-7B41-A774-4DD557D18D13}" destId="{C54231F9-E4B1-E74F-BA85-649370E49D66}" srcOrd="1" destOrd="0" presId="urn:microsoft.com/office/officeart/2005/8/layout/hierarchy2"/>
    <dgm:cxn modelId="{9E35BAD3-05A2-F341-9B25-737E4063C051}" type="presParOf" srcId="{D5E57C40-BA0D-A948-B050-151EF3851BCC}" destId="{ED77778F-331E-D74F-8B60-440388036D17}" srcOrd="4" destOrd="0" presId="urn:microsoft.com/office/officeart/2005/8/layout/hierarchy2"/>
    <dgm:cxn modelId="{9A079EE6-5BDD-DB4C-9DD6-7763808121CF}" type="presParOf" srcId="{ED77778F-331E-D74F-8B60-440388036D17}" destId="{5F01723A-6386-8A4E-98DB-E0436C0C2E2B}" srcOrd="0" destOrd="0" presId="urn:microsoft.com/office/officeart/2005/8/layout/hierarchy2"/>
    <dgm:cxn modelId="{9993EE03-24C3-6647-BBA0-E81F48B6DAAF}" type="presParOf" srcId="{D5E57C40-BA0D-A948-B050-151EF3851BCC}" destId="{9CF34388-BEB9-0A47-A1F7-ED658DCEDB19}" srcOrd="5" destOrd="0" presId="urn:microsoft.com/office/officeart/2005/8/layout/hierarchy2"/>
    <dgm:cxn modelId="{0867A161-D4D0-FC4D-9E3E-A05DBF94D7AC}" type="presParOf" srcId="{9CF34388-BEB9-0A47-A1F7-ED658DCEDB19}" destId="{E0CA148D-02C9-5F4E-8CF9-77D410A3D18C}" srcOrd="0" destOrd="0" presId="urn:microsoft.com/office/officeart/2005/8/layout/hierarchy2"/>
    <dgm:cxn modelId="{738198E4-F8ED-EC43-8E46-5539A2F58D52}" type="presParOf" srcId="{9CF34388-BEB9-0A47-A1F7-ED658DCEDB19}" destId="{A8C23194-53BA-6C44-B85A-D76A04A2D271}" srcOrd="1" destOrd="0" presId="urn:microsoft.com/office/officeart/2005/8/layout/hierarchy2"/>
    <dgm:cxn modelId="{5639D9EB-60BC-CB4E-AEDC-4B362B3F2868}" type="presParOf" srcId="{A8C23194-53BA-6C44-B85A-D76A04A2D271}" destId="{9130B47D-A142-E84E-80BE-E8ABFE964345}" srcOrd="0" destOrd="0" presId="urn:microsoft.com/office/officeart/2005/8/layout/hierarchy2"/>
    <dgm:cxn modelId="{240FC481-9074-9849-B45D-7CF8805522CB}" type="presParOf" srcId="{9130B47D-A142-E84E-80BE-E8ABFE964345}" destId="{21E1E50C-D19E-0841-BDAA-8DB5736298BF}" srcOrd="0" destOrd="0" presId="urn:microsoft.com/office/officeart/2005/8/layout/hierarchy2"/>
    <dgm:cxn modelId="{BC3904FE-3DBB-144F-B39C-6692AB9F19B4}" type="presParOf" srcId="{A8C23194-53BA-6C44-B85A-D76A04A2D271}" destId="{17F3F612-D49C-594D-982C-286EC16D310B}" srcOrd="1" destOrd="0" presId="urn:microsoft.com/office/officeart/2005/8/layout/hierarchy2"/>
    <dgm:cxn modelId="{E587DAC5-F443-B645-BF3D-9134DEBAF06A}" type="presParOf" srcId="{17F3F612-D49C-594D-982C-286EC16D310B}" destId="{EA233E30-601B-834C-804D-1AC1E4D45D06}" srcOrd="0" destOrd="0" presId="urn:microsoft.com/office/officeart/2005/8/layout/hierarchy2"/>
    <dgm:cxn modelId="{D94AE71C-CB6C-8945-8801-EDFBBC5831C9}" type="presParOf" srcId="{17F3F612-D49C-594D-982C-286EC16D310B}" destId="{0AD218F6-2D56-8443-9DA4-338699690E45}" srcOrd="1" destOrd="0" presId="urn:microsoft.com/office/officeart/2005/8/layout/hierarchy2"/>
    <dgm:cxn modelId="{8F776859-4D3F-B949-ACF4-A47DCE115BBF}" type="presParOf" srcId="{A8C23194-53BA-6C44-B85A-D76A04A2D271}" destId="{424575B9-D670-C541-9DFC-2EA7CFECAC75}" srcOrd="2" destOrd="0" presId="urn:microsoft.com/office/officeart/2005/8/layout/hierarchy2"/>
    <dgm:cxn modelId="{5DD9A44C-7E47-A842-8BBC-4B72256EC2A0}" type="presParOf" srcId="{424575B9-D670-C541-9DFC-2EA7CFECAC75}" destId="{70307851-41C9-F644-BB8D-C30BE5F1AF8C}" srcOrd="0" destOrd="0" presId="urn:microsoft.com/office/officeart/2005/8/layout/hierarchy2"/>
    <dgm:cxn modelId="{D142E01D-0F3C-0740-9C8F-CB7103E64E0E}" type="presParOf" srcId="{A8C23194-53BA-6C44-B85A-D76A04A2D271}" destId="{4CE2D600-FDF1-3C47-B875-4C9C965A40DF}" srcOrd="3" destOrd="0" presId="urn:microsoft.com/office/officeart/2005/8/layout/hierarchy2"/>
    <dgm:cxn modelId="{74007605-BFBA-414A-B3DF-84A0DB0F5B57}" type="presParOf" srcId="{4CE2D600-FDF1-3C47-B875-4C9C965A40DF}" destId="{180CA0FB-24B5-8949-9ECF-AB0151C0C42B}" srcOrd="0" destOrd="0" presId="urn:microsoft.com/office/officeart/2005/8/layout/hierarchy2"/>
    <dgm:cxn modelId="{54F5D805-C937-504D-904B-D5F6AAF6764D}" type="presParOf" srcId="{4CE2D600-FDF1-3C47-B875-4C9C965A40DF}" destId="{03BC7886-FD33-E746-9F13-35EF5EFF0128}" srcOrd="1" destOrd="0" presId="urn:microsoft.com/office/officeart/2005/8/layout/hierarchy2"/>
    <dgm:cxn modelId="{00229A51-4047-A148-A274-6E4C03F41E4E}" type="presParOf" srcId="{A8C23194-53BA-6C44-B85A-D76A04A2D271}" destId="{7FA96B3E-F5D0-7D4F-9E99-DC3B25507EF9}" srcOrd="4" destOrd="0" presId="urn:microsoft.com/office/officeart/2005/8/layout/hierarchy2"/>
    <dgm:cxn modelId="{AFA7747F-3C8A-0E45-9165-53A3329AFD1D}" type="presParOf" srcId="{7FA96B3E-F5D0-7D4F-9E99-DC3B25507EF9}" destId="{E830EAFC-5817-D24E-ABD0-9A3EB528D113}" srcOrd="0" destOrd="0" presId="urn:microsoft.com/office/officeart/2005/8/layout/hierarchy2"/>
    <dgm:cxn modelId="{D4EC120E-BC8A-C345-AE1B-0C3992F781A8}" type="presParOf" srcId="{A8C23194-53BA-6C44-B85A-D76A04A2D271}" destId="{EF0008B8-8AE0-A044-9EFB-985A42825903}" srcOrd="5" destOrd="0" presId="urn:microsoft.com/office/officeart/2005/8/layout/hierarchy2"/>
    <dgm:cxn modelId="{C2B9A010-1FB6-F84B-9F8C-71009F9A2E51}" type="presParOf" srcId="{EF0008B8-8AE0-A044-9EFB-985A42825903}" destId="{88F6FA12-D73E-054F-9ED1-397097BB72D6}" srcOrd="0" destOrd="0" presId="urn:microsoft.com/office/officeart/2005/8/layout/hierarchy2"/>
    <dgm:cxn modelId="{136050E5-D58D-B042-A732-50CC72ACC0BD}" type="presParOf" srcId="{EF0008B8-8AE0-A044-9EFB-985A42825903}" destId="{523EA034-E731-9641-9149-122DE0080F09}" srcOrd="1" destOrd="0" presId="urn:microsoft.com/office/officeart/2005/8/layout/hierarchy2"/>
    <dgm:cxn modelId="{4E4F3120-F7DC-B74A-8D0E-38A78D87D257}" type="presParOf" srcId="{A8C23194-53BA-6C44-B85A-D76A04A2D271}" destId="{DD95CE24-5632-244C-9742-01CE31F423D1}" srcOrd="6" destOrd="0" presId="urn:microsoft.com/office/officeart/2005/8/layout/hierarchy2"/>
    <dgm:cxn modelId="{11961CC7-A514-284B-B655-55C9CC16F99D}" type="presParOf" srcId="{DD95CE24-5632-244C-9742-01CE31F423D1}" destId="{50D00181-5BE5-2642-8EEC-DC26709A5BBD}" srcOrd="0" destOrd="0" presId="urn:microsoft.com/office/officeart/2005/8/layout/hierarchy2"/>
    <dgm:cxn modelId="{00DB23A9-DD17-A647-8C05-F9A241950248}" type="presParOf" srcId="{A8C23194-53BA-6C44-B85A-D76A04A2D271}" destId="{F6BCD827-8C3F-774F-A9C4-F51874CEB715}" srcOrd="7" destOrd="0" presId="urn:microsoft.com/office/officeart/2005/8/layout/hierarchy2"/>
    <dgm:cxn modelId="{B85DAF1B-B7F1-D34E-B7A3-55ACF39D6858}" type="presParOf" srcId="{F6BCD827-8C3F-774F-A9C4-F51874CEB715}" destId="{5A3A9503-608D-0041-9872-11EA0BD3CC7F}" srcOrd="0" destOrd="0" presId="urn:microsoft.com/office/officeart/2005/8/layout/hierarchy2"/>
    <dgm:cxn modelId="{A98FBC49-1285-F642-90F1-2208D7664E71}" type="presParOf" srcId="{F6BCD827-8C3F-774F-A9C4-F51874CEB715}" destId="{A0D845B8-606E-324D-94EA-21843CF6E050}" srcOrd="1" destOrd="0" presId="urn:microsoft.com/office/officeart/2005/8/layout/hierarchy2"/>
    <dgm:cxn modelId="{42E2DD9D-917E-2748-A933-4E934FB5BBF6}" type="presParOf" srcId="{D5E57C40-BA0D-A948-B050-151EF3851BCC}" destId="{A3467E84-C9A0-8A4E-9860-BEF0B5364F57}" srcOrd="6" destOrd="0" presId="urn:microsoft.com/office/officeart/2005/8/layout/hierarchy2"/>
    <dgm:cxn modelId="{1EDC164E-AF12-E543-8CF4-8CCFF8BB0DDD}" type="presParOf" srcId="{A3467E84-C9A0-8A4E-9860-BEF0B5364F57}" destId="{A755C057-CC3F-3241-A99E-A6AC69BA606B}" srcOrd="0" destOrd="0" presId="urn:microsoft.com/office/officeart/2005/8/layout/hierarchy2"/>
    <dgm:cxn modelId="{8A97D4C7-B5A3-1C45-9CD6-C6D8117621CA}" type="presParOf" srcId="{D5E57C40-BA0D-A948-B050-151EF3851BCC}" destId="{2787414D-1468-9C46-B1AD-2F9A0DAC3505}" srcOrd="7" destOrd="0" presId="urn:microsoft.com/office/officeart/2005/8/layout/hierarchy2"/>
    <dgm:cxn modelId="{352750DA-B505-6D46-834A-26C49C834F35}" type="presParOf" srcId="{2787414D-1468-9C46-B1AD-2F9A0DAC3505}" destId="{C0F3D3A4-BC19-F84B-803F-6DF62B048389}" srcOrd="0" destOrd="0" presId="urn:microsoft.com/office/officeart/2005/8/layout/hierarchy2"/>
    <dgm:cxn modelId="{53D6E7E5-F889-B840-8A6A-11EE2F0ED3E4}" type="presParOf" srcId="{2787414D-1468-9C46-B1AD-2F9A0DAC3505}" destId="{DB8CB623-B8E2-5D44-8E6D-FE67BA561710}" srcOrd="1" destOrd="0" presId="urn:microsoft.com/office/officeart/2005/8/layout/hierarchy2"/>
    <dgm:cxn modelId="{A77E3F78-49A3-7B4A-8FAA-0B17748CE036}" type="presParOf" srcId="{DB8CB623-B8E2-5D44-8E6D-FE67BA561710}" destId="{2DCBC642-84C7-DB42-AFEE-C95387A83EEA}" srcOrd="0" destOrd="0" presId="urn:microsoft.com/office/officeart/2005/8/layout/hierarchy2"/>
    <dgm:cxn modelId="{D1480271-08A9-BD40-871A-D8CE5F3813C0}" type="presParOf" srcId="{2DCBC642-84C7-DB42-AFEE-C95387A83EEA}" destId="{D2BB448D-BAB0-3D4A-AABF-14BF27F8182F}" srcOrd="0" destOrd="0" presId="urn:microsoft.com/office/officeart/2005/8/layout/hierarchy2"/>
    <dgm:cxn modelId="{A722D800-DB69-6F47-875D-3BECE263F79F}" type="presParOf" srcId="{DB8CB623-B8E2-5D44-8E6D-FE67BA561710}" destId="{8DB000A9-FDAF-0E45-AF06-7DC771352383}" srcOrd="1" destOrd="0" presId="urn:microsoft.com/office/officeart/2005/8/layout/hierarchy2"/>
    <dgm:cxn modelId="{F7D40FA4-5A6F-704B-9AE9-4D7C7C90FEC2}" type="presParOf" srcId="{8DB000A9-FDAF-0E45-AF06-7DC771352383}" destId="{28DBF323-BACD-2846-AE4C-22C85E4DDD69}" srcOrd="0" destOrd="0" presId="urn:microsoft.com/office/officeart/2005/8/layout/hierarchy2"/>
    <dgm:cxn modelId="{8EE1760A-2C37-9F4C-BF14-A43F6753DBAF}" type="presParOf" srcId="{8DB000A9-FDAF-0E45-AF06-7DC771352383}" destId="{56EE3A75-1B09-E04D-92A0-68F7BA9F33C0}" srcOrd="1" destOrd="0" presId="urn:microsoft.com/office/officeart/2005/8/layout/hierarchy2"/>
    <dgm:cxn modelId="{A0199939-38B7-7C4F-93F7-AD7EE84935DD}" type="presParOf" srcId="{DB8CB623-B8E2-5D44-8E6D-FE67BA561710}" destId="{391C8A71-83B5-FC4D-A0C3-989AA1815E27}" srcOrd="2" destOrd="0" presId="urn:microsoft.com/office/officeart/2005/8/layout/hierarchy2"/>
    <dgm:cxn modelId="{E7DEB009-BBE4-D344-BDED-DAAD1E422150}" type="presParOf" srcId="{391C8A71-83B5-FC4D-A0C3-989AA1815E27}" destId="{FAE5ACED-C83D-5440-B724-3D5610337B27}" srcOrd="0" destOrd="0" presId="urn:microsoft.com/office/officeart/2005/8/layout/hierarchy2"/>
    <dgm:cxn modelId="{310FED72-16F4-674A-BDC7-13A2808C61D7}" type="presParOf" srcId="{DB8CB623-B8E2-5D44-8E6D-FE67BA561710}" destId="{5B0B2ED6-5463-F048-B5FF-1239BA42520E}" srcOrd="3" destOrd="0" presId="urn:microsoft.com/office/officeart/2005/8/layout/hierarchy2"/>
    <dgm:cxn modelId="{7844B471-556D-3C43-9163-A5B4F91EFC3B}" type="presParOf" srcId="{5B0B2ED6-5463-F048-B5FF-1239BA42520E}" destId="{E5BBCE7E-5DE5-FA46-8739-6767C732BB7A}" srcOrd="0" destOrd="0" presId="urn:microsoft.com/office/officeart/2005/8/layout/hierarchy2"/>
    <dgm:cxn modelId="{1F1718CD-EC2D-2D41-93E9-89FA5C816A3B}" type="presParOf" srcId="{5B0B2ED6-5463-F048-B5FF-1239BA42520E}" destId="{3CDF0EAF-9F09-994C-8C82-3BCFD37104CC}" srcOrd="1" destOrd="0" presId="urn:microsoft.com/office/officeart/2005/8/layout/hierarchy2"/>
    <dgm:cxn modelId="{44D0C00C-49A0-F04C-9FB1-57A19B6C56F1}" type="presParOf" srcId="{DB8CB623-B8E2-5D44-8E6D-FE67BA561710}" destId="{ECFA5A74-8F1F-9540-9C8A-F01F071DB009}" srcOrd="4" destOrd="0" presId="urn:microsoft.com/office/officeart/2005/8/layout/hierarchy2"/>
    <dgm:cxn modelId="{DC06750F-DA72-894C-BD03-A865D54A8675}" type="presParOf" srcId="{ECFA5A74-8F1F-9540-9C8A-F01F071DB009}" destId="{90CB4B11-8EA7-0641-86CF-71A7423CC07B}" srcOrd="0" destOrd="0" presId="urn:microsoft.com/office/officeart/2005/8/layout/hierarchy2"/>
    <dgm:cxn modelId="{1C1E1B1E-4436-AC4F-913A-B2321EDE2008}" type="presParOf" srcId="{DB8CB623-B8E2-5D44-8E6D-FE67BA561710}" destId="{FB673679-5B86-BD40-8F93-4408D52455C3}" srcOrd="5" destOrd="0" presId="urn:microsoft.com/office/officeart/2005/8/layout/hierarchy2"/>
    <dgm:cxn modelId="{28E6278A-E259-644D-BE47-4310F0039DE6}" type="presParOf" srcId="{FB673679-5B86-BD40-8F93-4408D52455C3}" destId="{322E1BAC-084E-7B4C-9868-1C42F61C7C95}" srcOrd="0" destOrd="0" presId="urn:microsoft.com/office/officeart/2005/8/layout/hierarchy2"/>
    <dgm:cxn modelId="{AED2427D-57AB-FA42-AF2D-51F31C0C1653}" type="presParOf" srcId="{FB673679-5B86-BD40-8F93-4408D52455C3}" destId="{74405C0F-EF23-AA49-BB0B-0FA8C0878926}" srcOrd="1" destOrd="0" presId="urn:microsoft.com/office/officeart/2005/8/layout/hierarchy2"/>
    <dgm:cxn modelId="{46E8674F-0ED8-354D-B743-F0208A0FDF29}" type="presParOf" srcId="{DB8CB623-B8E2-5D44-8E6D-FE67BA561710}" destId="{8AEB28E7-C775-A94A-AFE2-92C8887A540F}" srcOrd="6" destOrd="0" presId="urn:microsoft.com/office/officeart/2005/8/layout/hierarchy2"/>
    <dgm:cxn modelId="{80C04012-FEF6-ED4F-B2DC-3CD2586EEE4B}" type="presParOf" srcId="{8AEB28E7-C775-A94A-AFE2-92C8887A540F}" destId="{9C7DB77E-D089-BC49-956C-874B0B92E14E}" srcOrd="0" destOrd="0" presId="urn:microsoft.com/office/officeart/2005/8/layout/hierarchy2"/>
    <dgm:cxn modelId="{093A8C3C-006A-594D-BC1E-FB07F4BB0496}" type="presParOf" srcId="{DB8CB623-B8E2-5D44-8E6D-FE67BA561710}" destId="{601403E7-B777-9F4C-9E1E-78E86CE8453F}" srcOrd="7" destOrd="0" presId="urn:microsoft.com/office/officeart/2005/8/layout/hierarchy2"/>
    <dgm:cxn modelId="{FEEA8037-BC65-CE41-81F9-381B3298DCAF}" type="presParOf" srcId="{601403E7-B777-9F4C-9E1E-78E86CE8453F}" destId="{BCBBD35A-659E-AD4B-9FEF-3F925E2FE365}" srcOrd="0" destOrd="0" presId="urn:microsoft.com/office/officeart/2005/8/layout/hierarchy2"/>
    <dgm:cxn modelId="{D863EA8E-28E8-8241-8C83-CAC1D79A4E13}" type="presParOf" srcId="{601403E7-B777-9F4C-9E1E-78E86CE8453F}" destId="{8BEBE4CB-3D3C-0444-98E9-96E71208315A}" srcOrd="1" destOrd="0" presId="urn:microsoft.com/office/officeart/2005/8/layout/hierarchy2"/>
    <dgm:cxn modelId="{8864FFD9-3349-F944-9154-2F86D475D2EF}" type="presParOf" srcId="{D5E57C40-BA0D-A948-B050-151EF3851BCC}" destId="{BF43B39C-6E4F-0B4F-B8E8-77ECCCB2E11C}" srcOrd="8" destOrd="0" presId="urn:microsoft.com/office/officeart/2005/8/layout/hierarchy2"/>
    <dgm:cxn modelId="{FA77B4E4-F912-BE4F-8923-ABF00860EED4}" type="presParOf" srcId="{BF43B39C-6E4F-0B4F-B8E8-77ECCCB2E11C}" destId="{CCF1EBFF-8FBB-C645-8CA3-486ECC602770}" srcOrd="0" destOrd="0" presId="urn:microsoft.com/office/officeart/2005/8/layout/hierarchy2"/>
    <dgm:cxn modelId="{A5529DFD-858A-9647-ACA6-AB3AB3FF7FDC}" type="presParOf" srcId="{D5E57C40-BA0D-A948-B050-151EF3851BCC}" destId="{5FBC8F90-343B-3243-99B2-E73EACACB689}" srcOrd="9" destOrd="0" presId="urn:microsoft.com/office/officeart/2005/8/layout/hierarchy2"/>
    <dgm:cxn modelId="{DAD9C376-8393-1D40-9B3B-AF5BC2417796}" type="presParOf" srcId="{5FBC8F90-343B-3243-99B2-E73EACACB689}" destId="{52D5B049-196F-2146-82DD-B051C672F196}" srcOrd="0" destOrd="0" presId="urn:microsoft.com/office/officeart/2005/8/layout/hierarchy2"/>
    <dgm:cxn modelId="{6B0A6BA8-7F69-5C4A-BB6B-97E127D749D0}" type="presParOf" srcId="{5FBC8F90-343B-3243-99B2-E73EACACB689}" destId="{595FE473-35FE-6F4D-9761-E00DBDAD2AA0}" srcOrd="1" destOrd="0" presId="urn:microsoft.com/office/officeart/2005/8/layout/hierarchy2"/>
    <dgm:cxn modelId="{F1BE9714-8647-2441-ACCC-786C370B7D75}" type="presParOf" srcId="{595FE473-35FE-6F4D-9761-E00DBDAD2AA0}" destId="{890D3D5F-2643-7543-9F65-650D7672732F}" srcOrd="0" destOrd="0" presId="urn:microsoft.com/office/officeart/2005/8/layout/hierarchy2"/>
    <dgm:cxn modelId="{FE688501-6B52-1C41-893F-98CE2AD711B9}" type="presParOf" srcId="{890D3D5F-2643-7543-9F65-650D7672732F}" destId="{A7A6F779-FB3F-8C4E-9623-6A473F5D589E}" srcOrd="0" destOrd="0" presId="urn:microsoft.com/office/officeart/2005/8/layout/hierarchy2"/>
    <dgm:cxn modelId="{7739D088-62D2-C64F-BFC0-C97E21B4D6D5}" type="presParOf" srcId="{595FE473-35FE-6F4D-9761-E00DBDAD2AA0}" destId="{CA0A4392-4679-6A4F-87B7-94468DFF57D9}" srcOrd="1" destOrd="0" presId="urn:microsoft.com/office/officeart/2005/8/layout/hierarchy2"/>
    <dgm:cxn modelId="{E032C4C5-055F-4746-AC6A-3DFD65F5B9B8}" type="presParOf" srcId="{CA0A4392-4679-6A4F-87B7-94468DFF57D9}" destId="{3D833762-01FC-F040-BA3F-39E29D14BE18}" srcOrd="0" destOrd="0" presId="urn:microsoft.com/office/officeart/2005/8/layout/hierarchy2"/>
    <dgm:cxn modelId="{614BDED9-E228-4D40-876C-95D2E8A5365F}" type="presParOf" srcId="{CA0A4392-4679-6A4F-87B7-94468DFF57D9}" destId="{D1A69B41-9EAB-B248-92FA-13B0DA8D4ECD}" srcOrd="1" destOrd="0" presId="urn:microsoft.com/office/officeart/2005/8/layout/hierarchy2"/>
    <dgm:cxn modelId="{41D25AF3-214D-D549-B765-43CDE627503C}" type="presParOf" srcId="{595FE473-35FE-6F4D-9761-E00DBDAD2AA0}" destId="{E9A57C19-D792-E44D-878E-6D6252EB09E3}" srcOrd="2" destOrd="0" presId="urn:microsoft.com/office/officeart/2005/8/layout/hierarchy2"/>
    <dgm:cxn modelId="{D6DD22A7-BC49-6143-A453-520C28E39C5A}" type="presParOf" srcId="{E9A57C19-D792-E44D-878E-6D6252EB09E3}" destId="{99E764EF-AB7E-FC46-93AC-48FC97007F29}" srcOrd="0" destOrd="0" presId="urn:microsoft.com/office/officeart/2005/8/layout/hierarchy2"/>
    <dgm:cxn modelId="{7D2E8A7B-E197-FB4E-9795-06165384654B}" type="presParOf" srcId="{595FE473-35FE-6F4D-9761-E00DBDAD2AA0}" destId="{9B102105-B3AB-1C46-A88E-9828879A473E}" srcOrd="3" destOrd="0" presId="urn:microsoft.com/office/officeart/2005/8/layout/hierarchy2"/>
    <dgm:cxn modelId="{78D96507-A197-D240-A635-219ACBEA880F}" type="presParOf" srcId="{9B102105-B3AB-1C46-A88E-9828879A473E}" destId="{851A6D0D-E7B1-DF4D-9EE1-A2B217694A55}" srcOrd="0" destOrd="0" presId="urn:microsoft.com/office/officeart/2005/8/layout/hierarchy2"/>
    <dgm:cxn modelId="{19903D5A-9DAF-ED4A-82A2-AD917D3447F3}" type="presParOf" srcId="{9B102105-B3AB-1C46-A88E-9828879A473E}" destId="{F50A2D97-93FC-9D4C-8A71-919ED7C4D92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FDA85D-4682-2741-A7BE-5A9A1BBA64B7}">
      <dsp:nvSpPr>
        <dsp:cNvPr id="0" name=""/>
        <dsp:cNvSpPr/>
      </dsp:nvSpPr>
      <dsp:spPr>
        <a:xfrm>
          <a:off x="4572204" y="3459074"/>
          <a:ext cx="801997" cy="4009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kern="1200" dirty="0"/>
            <a:t>1</a:t>
          </a:r>
          <a:endParaRPr kumimoji="1" lang="ja-JP" altLang="en-US" sz="1800" kern="1200"/>
        </a:p>
      </dsp:txBody>
      <dsp:txXfrm>
        <a:off x="4583949" y="3470819"/>
        <a:ext cx="778507" cy="377508"/>
      </dsp:txXfrm>
    </dsp:sp>
    <dsp:sp modelId="{D6AB25C1-7C94-B741-AA1E-2AA8D8954040}">
      <dsp:nvSpPr>
        <dsp:cNvPr id="0" name=""/>
        <dsp:cNvSpPr/>
      </dsp:nvSpPr>
      <dsp:spPr>
        <a:xfrm rot="16596808">
          <a:off x="4141888" y="2270866"/>
          <a:ext cx="2785426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2785426" y="52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700" kern="1200"/>
        </a:p>
      </dsp:txBody>
      <dsp:txXfrm>
        <a:off x="5464966" y="2206492"/>
        <a:ext cx="139271" cy="139271"/>
      </dsp:txXfrm>
    </dsp:sp>
    <dsp:sp modelId="{89B8C853-8884-974E-AE44-D4D5D66F9B03}">
      <dsp:nvSpPr>
        <dsp:cNvPr id="0" name=""/>
        <dsp:cNvSpPr/>
      </dsp:nvSpPr>
      <dsp:spPr>
        <a:xfrm>
          <a:off x="5695001" y="692183"/>
          <a:ext cx="801997" cy="4009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kern="1200" dirty="0"/>
            <a:t>C1</a:t>
          </a:r>
          <a:endParaRPr kumimoji="1" lang="ja-JP" altLang="en-US" sz="1800" kern="1200"/>
        </a:p>
      </dsp:txBody>
      <dsp:txXfrm>
        <a:off x="5706746" y="703928"/>
        <a:ext cx="778507" cy="377508"/>
      </dsp:txXfrm>
    </dsp:sp>
    <dsp:sp modelId="{75DF92F3-9229-414A-9E5B-1769D7D81172}">
      <dsp:nvSpPr>
        <dsp:cNvPr id="0" name=""/>
        <dsp:cNvSpPr/>
      </dsp:nvSpPr>
      <dsp:spPr>
        <a:xfrm rot="17692822">
          <a:off x="6276152" y="541558"/>
          <a:ext cx="762491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762491" y="52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6638336" y="527758"/>
        <a:ext cx="38124" cy="38124"/>
      </dsp:txXfrm>
    </dsp:sp>
    <dsp:sp modelId="{7744AFCB-948F-B945-A0A2-17AD9775A97C}">
      <dsp:nvSpPr>
        <dsp:cNvPr id="0" name=""/>
        <dsp:cNvSpPr/>
      </dsp:nvSpPr>
      <dsp:spPr>
        <a:xfrm>
          <a:off x="6817797" y="460"/>
          <a:ext cx="801997" cy="400998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kern="1200" dirty="0"/>
            <a:t>2</a:t>
          </a:r>
          <a:endParaRPr kumimoji="1" lang="ja-JP" altLang="en-US" sz="1800" kern="1200"/>
        </a:p>
      </dsp:txBody>
      <dsp:txXfrm>
        <a:off x="6829542" y="12205"/>
        <a:ext cx="778507" cy="377508"/>
      </dsp:txXfrm>
    </dsp:sp>
    <dsp:sp modelId="{ACAAADD2-1A12-1348-8674-91B31BEBEF81}">
      <dsp:nvSpPr>
        <dsp:cNvPr id="0" name=""/>
        <dsp:cNvSpPr/>
      </dsp:nvSpPr>
      <dsp:spPr>
        <a:xfrm rot="19457599">
          <a:off x="6459865" y="772133"/>
          <a:ext cx="395065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395065" y="52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6647521" y="767518"/>
        <a:ext cx="19753" cy="19753"/>
      </dsp:txXfrm>
    </dsp:sp>
    <dsp:sp modelId="{26B534FD-D9D9-5644-8CB3-6DB8BCEF2EB1}">
      <dsp:nvSpPr>
        <dsp:cNvPr id="0" name=""/>
        <dsp:cNvSpPr/>
      </dsp:nvSpPr>
      <dsp:spPr>
        <a:xfrm>
          <a:off x="6817797" y="461609"/>
          <a:ext cx="801997" cy="4009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kern="1200" dirty="0"/>
            <a:t>4</a:t>
          </a:r>
          <a:endParaRPr kumimoji="1" lang="ja-JP" altLang="en-US" sz="1800" kern="1200"/>
        </a:p>
      </dsp:txBody>
      <dsp:txXfrm>
        <a:off x="6829542" y="473354"/>
        <a:ext cx="778507" cy="377508"/>
      </dsp:txXfrm>
    </dsp:sp>
    <dsp:sp modelId="{E0271044-D7A2-CC46-BE3A-48A9B14DF50F}">
      <dsp:nvSpPr>
        <dsp:cNvPr id="0" name=""/>
        <dsp:cNvSpPr/>
      </dsp:nvSpPr>
      <dsp:spPr>
        <a:xfrm rot="2142401">
          <a:off x="6459865" y="1002707"/>
          <a:ext cx="395065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395065" y="52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6647521" y="998093"/>
        <a:ext cx="19753" cy="19753"/>
      </dsp:txXfrm>
    </dsp:sp>
    <dsp:sp modelId="{69658EA9-DC4F-D649-8A9D-0936CE91193E}">
      <dsp:nvSpPr>
        <dsp:cNvPr id="0" name=""/>
        <dsp:cNvSpPr/>
      </dsp:nvSpPr>
      <dsp:spPr>
        <a:xfrm>
          <a:off x="6817797" y="922757"/>
          <a:ext cx="801997" cy="400998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kern="1200" dirty="0"/>
            <a:t>1</a:t>
          </a:r>
          <a:endParaRPr kumimoji="1" lang="ja-JP" altLang="en-US" sz="1800" kern="1200"/>
        </a:p>
      </dsp:txBody>
      <dsp:txXfrm>
        <a:off x="6829542" y="934502"/>
        <a:ext cx="778507" cy="377508"/>
      </dsp:txXfrm>
    </dsp:sp>
    <dsp:sp modelId="{9582A36C-8858-544E-994F-32E66A250504}">
      <dsp:nvSpPr>
        <dsp:cNvPr id="0" name=""/>
        <dsp:cNvSpPr/>
      </dsp:nvSpPr>
      <dsp:spPr>
        <a:xfrm rot="3907178">
          <a:off x="6276152" y="1233281"/>
          <a:ext cx="762491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762491" y="52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6638336" y="1219481"/>
        <a:ext cx="38124" cy="38124"/>
      </dsp:txXfrm>
    </dsp:sp>
    <dsp:sp modelId="{B999A8F6-7DFA-604B-BE29-0B9F0A7FED6E}">
      <dsp:nvSpPr>
        <dsp:cNvPr id="0" name=""/>
        <dsp:cNvSpPr/>
      </dsp:nvSpPr>
      <dsp:spPr>
        <a:xfrm>
          <a:off x="6817797" y="1383906"/>
          <a:ext cx="801997" cy="4009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kern="1200" dirty="0"/>
            <a:t>5</a:t>
          </a:r>
          <a:endParaRPr kumimoji="1" lang="ja-JP" altLang="en-US" sz="1800" kern="1200"/>
        </a:p>
      </dsp:txBody>
      <dsp:txXfrm>
        <a:off x="6829542" y="1395651"/>
        <a:ext cx="778507" cy="377508"/>
      </dsp:txXfrm>
    </dsp:sp>
    <dsp:sp modelId="{3BDC020E-FA05-5C40-BEF4-A753E7CB00AF}">
      <dsp:nvSpPr>
        <dsp:cNvPr id="0" name=""/>
        <dsp:cNvSpPr/>
      </dsp:nvSpPr>
      <dsp:spPr>
        <a:xfrm rot="16874489">
          <a:off x="4711805" y="2847301"/>
          <a:ext cx="1645591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1645591" y="52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5493461" y="2811424"/>
        <a:ext cx="82279" cy="82279"/>
      </dsp:txXfrm>
    </dsp:sp>
    <dsp:sp modelId="{D2004619-DC10-BA4F-8215-E81501399494}">
      <dsp:nvSpPr>
        <dsp:cNvPr id="0" name=""/>
        <dsp:cNvSpPr/>
      </dsp:nvSpPr>
      <dsp:spPr>
        <a:xfrm>
          <a:off x="5695001" y="1845054"/>
          <a:ext cx="801997" cy="4009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kern="1200" dirty="0"/>
            <a:t>4</a:t>
          </a:r>
          <a:endParaRPr kumimoji="1" lang="ja-JP" altLang="en-US" sz="1800" kern="1200"/>
        </a:p>
      </dsp:txBody>
      <dsp:txXfrm>
        <a:off x="5706746" y="1856799"/>
        <a:ext cx="778507" cy="377508"/>
      </dsp:txXfrm>
    </dsp:sp>
    <dsp:sp modelId="{DCD7D7FC-A1FA-1A4C-91E1-B2A82CE1FE7B}">
      <dsp:nvSpPr>
        <dsp:cNvPr id="0" name=""/>
        <dsp:cNvSpPr/>
      </dsp:nvSpPr>
      <dsp:spPr>
        <a:xfrm>
          <a:off x="6496998" y="2040291"/>
          <a:ext cx="320799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320799" y="52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6649378" y="2037534"/>
        <a:ext cx="16039" cy="16039"/>
      </dsp:txXfrm>
    </dsp:sp>
    <dsp:sp modelId="{41F085DB-74F7-994C-8DE2-4B92C09ED1ED}">
      <dsp:nvSpPr>
        <dsp:cNvPr id="0" name=""/>
        <dsp:cNvSpPr/>
      </dsp:nvSpPr>
      <dsp:spPr>
        <a:xfrm>
          <a:off x="6817797" y="1845054"/>
          <a:ext cx="801997" cy="4009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kern="1200" dirty="0"/>
            <a:t>6</a:t>
          </a:r>
          <a:endParaRPr kumimoji="1" lang="ja-JP" altLang="en-US" sz="1800" kern="1200"/>
        </a:p>
      </dsp:txBody>
      <dsp:txXfrm>
        <a:off x="6829542" y="1856799"/>
        <a:ext cx="778507" cy="377508"/>
      </dsp:txXfrm>
    </dsp:sp>
    <dsp:sp modelId="{ED77778F-331E-D74F-8B60-440388036D17}">
      <dsp:nvSpPr>
        <dsp:cNvPr id="0" name=""/>
        <dsp:cNvSpPr/>
      </dsp:nvSpPr>
      <dsp:spPr>
        <a:xfrm rot="18289469">
          <a:off x="5253723" y="3423737"/>
          <a:ext cx="561756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561756" y="52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5520557" y="3414956"/>
        <a:ext cx="28087" cy="28087"/>
      </dsp:txXfrm>
    </dsp:sp>
    <dsp:sp modelId="{E0CA148D-02C9-5F4E-8CF9-77D410A3D18C}">
      <dsp:nvSpPr>
        <dsp:cNvPr id="0" name=""/>
        <dsp:cNvSpPr/>
      </dsp:nvSpPr>
      <dsp:spPr>
        <a:xfrm>
          <a:off x="5695001" y="2997926"/>
          <a:ext cx="801997" cy="4009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kern="1200" dirty="0"/>
            <a:t>C2</a:t>
          </a:r>
          <a:endParaRPr kumimoji="1" lang="ja-JP" altLang="en-US" sz="1800" kern="1200"/>
        </a:p>
      </dsp:txBody>
      <dsp:txXfrm>
        <a:off x="5706746" y="3009671"/>
        <a:ext cx="778507" cy="377508"/>
      </dsp:txXfrm>
    </dsp:sp>
    <dsp:sp modelId="{9130B47D-A142-E84E-80BE-E8ABFE964345}">
      <dsp:nvSpPr>
        <dsp:cNvPr id="0" name=""/>
        <dsp:cNvSpPr/>
      </dsp:nvSpPr>
      <dsp:spPr>
        <a:xfrm rot="17692822">
          <a:off x="6276152" y="2847301"/>
          <a:ext cx="762491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762491" y="52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6638336" y="2833501"/>
        <a:ext cx="38124" cy="38124"/>
      </dsp:txXfrm>
    </dsp:sp>
    <dsp:sp modelId="{EA233E30-601B-834C-804D-1AC1E4D45D06}">
      <dsp:nvSpPr>
        <dsp:cNvPr id="0" name=""/>
        <dsp:cNvSpPr/>
      </dsp:nvSpPr>
      <dsp:spPr>
        <a:xfrm>
          <a:off x="6817797" y="2306203"/>
          <a:ext cx="801997" cy="400998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kern="1200" dirty="0"/>
            <a:t>2</a:t>
          </a:r>
          <a:endParaRPr kumimoji="1" lang="ja-JP" altLang="en-US" sz="1800" kern="1200"/>
        </a:p>
      </dsp:txBody>
      <dsp:txXfrm>
        <a:off x="6829542" y="2317948"/>
        <a:ext cx="778507" cy="377508"/>
      </dsp:txXfrm>
    </dsp:sp>
    <dsp:sp modelId="{424575B9-D670-C541-9DFC-2EA7CFECAC75}">
      <dsp:nvSpPr>
        <dsp:cNvPr id="0" name=""/>
        <dsp:cNvSpPr/>
      </dsp:nvSpPr>
      <dsp:spPr>
        <a:xfrm rot="19457599">
          <a:off x="6459865" y="3077876"/>
          <a:ext cx="395065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395065" y="52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6647521" y="3073261"/>
        <a:ext cx="19753" cy="19753"/>
      </dsp:txXfrm>
    </dsp:sp>
    <dsp:sp modelId="{180CA0FB-24B5-8949-9ECF-AB0151C0C42B}">
      <dsp:nvSpPr>
        <dsp:cNvPr id="0" name=""/>
        <dsp:cNvSpPr/>
      </dsp:nvSpPr>
      <dsp:spPr>
        <a:xfrm>
          <a:off x="6817797" y="2767352"/>
          <a:ext cx="801997" cy="4009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kern="1200" dirty="0"/>
            <a:t>6</a:t>
          </a:r>
          <a:endParaRPr kumimoji="1" lang="ja-JP" altLang="en-US" sz="1800" kern="1200"/>
        </a:p>
      </dsp:txBody>
      <dsp:txXfrm>
        <a:off x="6829542" y="2779097"/>
        <a:ext cx="778507" cy="377508"/>
      </dsp:txXfrm>
    </dsp:sp>
    <dsp:sp modelId="{7FA96B3E-F5D0-7D4F-9E99-DC3B25507EF9}">
      <dsp:nvSpPr>
        <dsp:cNvPr id="0" name=""/>
        <dsp:cNvSpPr/>
      </dsp:nvSpPr>
      <dsp:spPr>
        <a:xfrm rot="2142401">
          <a:off x="6459865" y="3308450"/>
          <a:ext cx="395065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395065" y="52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6647521" y="3303836"/>
        <a:ext cx="19753" cy="19753"/>
      </dsp:txXfrm>
    </dsp:sp>
    <dsp:sp modelId="{88F6FA12-D73E-054F-9ED1-397097BB72D6}">
      <dsp:nvSpPr>
        <dsp:cNvPr id="0" name=""/>
        <dsp:cNvSpPr/>
      </dsp:nvSpPr>
      <dsp:spPr>
        <a:xfrm>
          <a:off x="6817797" y="3228500"/>
          <a:ext cx="801997" cy="400998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kern="1200" dirty="0"/>
            <a:t>1</a:t>
          </a:r>
          <a:endParaRPr kumimoji="1" lang="ja-JP" altLang="en-US" sz="1800" kern="1200"/>
        </a:p>
      </dsp:txBody>
      <dsp:txXfrm>
        <a:off x="6829542" y="3240245"/>
        <a:ext cx="778507" cy="377508"/>
      </dsp:txXfrm>
    </dsp:sp>
    <dsp:sp modelId="{DD95CE24-5632-244C-9742-01CE31F423D1}">
      <dsp:nvSpPr>
        <dsp:cNvPr id="0" name=""/>
        <dsp:cNvSpPr/>
      </dsp:nvSpPr>
      <dsp:spPr>
        <a:xfrm rot="3907178">
          <a:off x="6276152" y="3539024"/>
          <a:ext cx="762491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762491" y="52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6638336" y="3525224"/>
        <a:ext cx="38124" cy="38124"/>
      </dsp:txXfrm>
    </dsp:sp>
    <dsp:sp modelId="{5A3A9503-608D-0041-9872-11EA0BD3CC7F}">
      <dsp:nvSpPr>
        <dsp:cNvPr id="0" name=""/>
        <dsp:cNvSpPr/>
      </dsp:nvSpPr>
      <dsp:spPr>
        <a:xfrm>
          <a:off x="6817797" y="3689649"/>
          <a:ext cx="801997" cy="4009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kern="1200" dirty="0"/>
            <a:t>5</a:t>
          </a:r>
          <a:endParaRPr kumimoji="1" lang="ja-JP" altLang="en-US" sz="1800" kern="1200"/>
        </a:p>
      </dsp:txBody>
      <dsp:txXfrm>
        <a:off x="6829542" y="3701394"/>
        <a:ext cx="778507" cy="377508"/>
      </dsp:txXfrm>
    </dsp:sp>
    <dsp:sp modelId="{A3467E84-C9A0-8A4E-9860-BEF0B5364F57}">
      <dsp:nvSpPr>
        <dsp:cNvPr id="0" name=""/>
        <dsp:cNvSpPr/>
      </dsp:nvSpPr>
      <dsp:spPr>
        <a:xfrm rot="4616685">
          <a:off x="4824525" y="4346034"/>
          <a:ext cx="1420152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1420152" y="52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5499097" y="4315793"/>
        <a:ext cx="71007" cy="71007"/>
      </dsp:txXfrm>
    </dsp:sp>
    <dsp:sp modelId="{C0F3D3A4-BC19-F84B-803F-6DF62B048389}">
      <dsp:nvSpPr>
        <dsp:cNvPr id="0" name=""/>
        <dsp:cNvSpPr/>
      </dsp:nvSpPr>
      <dsp:spPr>
        <a:xfrm>
          <a:off x="5695001" y="4842520"/>
          <a:ext cx="801997" cy="4009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kern="1200" dirty="0"/>
            <a:t>C3</a:t>
          </a:r>
          <a:endParaRPr kumimoji="1" lang="ja-JP" altLang="en-US" sz="1800" kern="1200"/>
        </a:p>
      </dsp:txBody>
      <dsp:txXfrm>
        <a:off x="5706746" y="4854265"/>
        <a:ext cx="778507" cy="377508"/>
      </dsp:txXfrm>
    </dsp:sp>
    <dsp:sp modelId="{2DCBC642-84C7-DB42-AFEE-C95387A83EEA}">
      <dsp:nvSpPr>
        <dsp:cNvPr id="0" name=""/>
        <dsp:cNvSpPr/>
      </dsp:nvSpPr>
      <dsp:spPr>
        <a:xfrm rot="17692822">
          <a:off x="6276152" y="4691896"/>
          <a:ext cx="762491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762491" y="52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6638336" y="4678096"/>
        <a:ext cx="38124" cy="38124"/>
      </dsp:txXfrm>
    </dsp:sp>
    <dsp:sp modelId="{28DBF323-BACD-2846-AE4C-22C85E4DDD69}">
      <dsp:nvSpPr>
        <dsp:cNvPr id="0" name=""/>
        <dsp:cNvSpPr/>
      </dsp:nvSpPr>
      <dsp:spPr>
        <a:xfrm>
          <a:off x="6817797" y="4150797"/>
          <a:ext cx="801997" cy="4009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kern="1200" dirty="0"/>
            <a:t>3</a:t>
          </a:r>
          <a:endParaRPr kumimoji="1" lang="ja-JP" altLang="en-US" sz="1800" kern="1200"/>
        </a:p>
      </dsp:txBody>
      <dsp:txXfrm>
        <a:off x="6829542" y="4162542"/>
        <a:ext cx="778507" cy="377508"/>
      </dsp:txXfrm>
    </dsp:sp>
    <dsp:sp modelId="{391C8A71-83B5-FC4D-A0C3-989AA1815E27}">
      <dsp:nvSpPr>
        <dsp:cNvPr id="0" name=""/>
        <dsp:cNvSpPr/>
      </dsp:nvSpPr>
      <dsp:spPr>
        <a:xfrm rot="19457599">
          <a:off x="6459865" y="4922470"/>
          <a:ext cx="395065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395065" y="52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6647521" y="4917856"/>
        <a:ext cx="19753" cy="19753"/>
      </dsp:txXfrm>
    </dsp:sp>
    <dsp:sp modelId="{E5BBCE7E-5DE5-FA46-8739-6767C732BB7A}">
      <dsp:nvSpPr>
        <dsp:cNvPr id="0" name=""/>
        <dsp:cNvSpPr/>
      </dsp:nvSpPr>
      <dsp:spPr>
        <a:xfrm>
          <a:off x="6817797" y="4611946"/>
          <a:ext cx="801997" cy="4009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kern="1200" dirty="0"/>
            <a:t>6</a:t>
          </a:r>
          <a:endParaRPr kumimoji="1" lang="ja-JP" altLang="en-US" sz="1800" kern="1200"/>
        </a:p>
      </dsp:txBody>
      <dsp:txXfrm>
        <a:off x="6829542" y="4623691"/>
        <a:ext cx="778507" cy="377508"/>
      </dsp:txXfrm>
    </dsp:sp>
    <dsp:sp modelId="{ECFA5A74-8F1F-9540-9C8A-F01F071DB009}">
      <dsp:nvSpPr>
        <dsp:cNvPr id="0" name=""/>
        <dsp:cNvSpPr/>
      </dsp:nvSpPr>
      <dsp:spPr>
        <a:xfrm rot="2142401">
          <a:off x="6459865" y="5153044"/>
          <a:ext cx="395065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395065" y="52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6647521" y="5148430"/>
        <a:ext cx="19753" cy="19753"/>
      </dsp:txXfrm>
    </dsp:sp>
    <dsp:sp modelId="{322E1BAC-084E-7B4C-9868-1C42F61C7C95}">
      <dsp:nvSpPr>
        <dsp:cNvPr id="0" name=""/>
        <dsp:cNvSpPr/>
      </dsp:nvSpPr>
      <dsp:spPr>
        <a:xfrm>
          <a:off x="6817797" y="5073094"/>
          <a:ext cx="801997" cy="4009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kern="1200" dirty="0"/>
            <a:t>1</a:t>
          </a:r>
          <a:endParaRPr kumimoji="1" lang="ja-JP" altLang="en-US" sz="1800" kern="1200"/>
        </a:p>
      </dsp:txBody>
      <dsp:txXfrm>
        <a:off x="6829542" y="5084839"/>
        <a:ext cx="778507" cy="377508"/>
      </dsp:txXfrm>
    </dsp:sp>
    <dsp:sp modelId="{8AEB28E7-C775-A94A-AFE2-92C8887A540F}">
      <dsp:nvSpPr>
        <dsp:cNvPr id="0" name=""/>
        <dsp:cNvSpPr/>
      </dsp:nvSpPr>
      <dsp:spPr>
        <a:xfrm rot="3907178">
          <a:off x="6276152" y="5383619"/>
          <a:ext cx="762491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762491" y="52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6638336" y="5369819"/>
        <a:ext cx="38124" cy="38124"/>
      </dsp:txXfrm>
    </dsp:sp>
    <dsp:sp modelId="{BCBBD35A-659E-AD4B-9FEF-3F925E2FE365}">
      <dsp:nvSpPr>
        <dsp:cNvPr id="0" name=""/>
        <dsp:cNvSpPr/>
      </dsp:nvSpPr>
      <dsp:spPr>
        <a:xfrm>
          <a:off x="6817797" y="5534243"/>
          <a:ext cx="801997" cy="4009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kern="1200" dirty="0"/>
            <a:t>5</a:t>
          </a:r>
          <a:endParaRPr kumimoji="1" lang="ja-JP" altLang="en-US" sz="1800" kern="1200"/>
        </a:p>
      </dsp:txBody>
      <dsp:txXfrm>
        <a:off x="6829542" y="5545988"/>
        <a:ext cx="778507" cy="377508"/>
      </dsp:txXfrm>
    </dsp:sp>
    <dsp:sp modelId="{BF43B39C-6E4F-0B4F-B8E8-77ECCCB2E11C}">
      <dsp:nvSpPr>
        <dsp:cNvPr id="0" name=""/>
        <dsp:cNvSpPr/>
      </dsp:nvSpPr>
      <dsp:spPr>
        <a:xfrm rot="5003192">
          <a:off x="4141888" y="5037757"/>
          <a:ext cx="2785426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2785426" y="52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700" kern="1200"/>
        </a:p>
      </dsp:txBody>
      <dsp:txXfrm>
        <a:off x="5464966" y="4973384"/>
        <a:ext cx="139271" cy="139271"/>
      </dsp:txXfrm>
    </dsp:sp>
    <dsp:sp modelId="{52D5B049-196F-2146-82DD-B051C672F196}">
      <dsp:nvSpPr>
        <dsp:cNvPr id="0" name=""/>
        <dsp:cNvSpPr/>
      </dsp:nvSpPr>
      <dsp:spPr>
        <a:xfrm>
          <a:off x="5695001" y="6225966"/>
          <a:ext cx="801997" cy="4009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kern="1200" dirty="0"/>
            <a:t>6</a:t>
          </a:r>
          <a:endParaRPr kumimoji="1" lang="ja-JP" altLang="en-US" sz="1800" kern="1200"/>
        </a:p>
      </dsp:txBody>
      <dsp:txXfrm>
        <a:off x="5706746" y="6237711"/>
        <a:ext cx="778507" cy="377508"/>
      </dsp:txXfrm>
    </dsp:sp>
    <dsp:sp modelId="{890D3D5F-2643-7543-9F65-650D7672732F}">
      <dsp:nvSpPr>
        <dsp:cNvPr id="0" name=""/>
        <dsp:cNvSpPr/>
      </dsp:nvSpPr>
      <dsp:spPr>
        <a:xfrm rot="19457599">
          <a:off x="6459865" y="6305916"/>
          <a:ext cx="395065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395065" y="52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6647521" y="6301302"/>
        <a:ext cx="19753" cy="19753"/>
      </dsp:txXfrm>
    </dsp:sp>
    <dsp:sp modelId="{3D833762-01FC-F040-BA3F-39E29D14BE18}">
      <dsp:nvSpPr>
        <dsp:cNvPr id="0" name=""/>
        <dsp:cNvSpPr/>
      </dsp:nvSpPr>
      <dsp:spPr>
        <a:xfrm>
          <a:off x="6817797" y="5995392"/>
          <a:ext cx="801997" cy="4009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kern="1200" dirty="0"/>
            <a:t>4</a:t>
          </a:r>
          <a:endParaRPr kumimoji="1" lang="ja-JP" altLang="en-US" sz="1800" kern="1200"/>
        </a:p>
      </dsp:txBody>
      <dsp:txXfrm>
        <a:off x="6829542" y="6007137"/>
        <a:ext cx="778507" cy="377508"/>
      </dsp:txXfrm>
    </dsp:sp>
    <dsp:sp modelId="{E9A57C19-D792-E44D-878E-6D6252EB09E3}">
      <dsp:nvSpPr>
        <dsp:cNvPr id="0" name=""/>
        <dsp:cNvSpPr/>
      </dsp:nvSpPr>
      <dsp:spPr>
        <a:xfrm rot="2142401">
          <a:off x="6459865" y="6536490"/>
          <a:ext cx="395065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395065" y="52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6647521" y="6531876"/>
        <a:ext cx="19753" cy="19753"/>
      </dsp:txXfrm>
    </dsp:sp>
    <dsp:sp modelId="{851A6D0D-E7B1-DF4D-9EE1-A2B217694A55}">
      <dsp:nvSpPr>
        <dsp:cNvPr id="0" name=""/>
        <dsp:cNvSpPr/>
      </dsp:nvSpPr>
      <dsp:spPr>
        <a:xfrm>
          <a:off x="6817797" y="6456540"/>
          <a:ext cx="801997" cy="400998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kern="1200" dirty="0"/>
            <a:t>1</a:t>
          </a:r>
          <a:endParaRPr kumimoji="1" lang="ja-JP" altLang="en-US" sz="1800" kern="1200"/>
        </a:p>
      </dsp:txBody>
      <dsp:txXfrm>
        <a:off x="6829542" y="6468285"/>
        <a:ext cx="778507" cy="3775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8D124A-36C2-274C-9C47-BB10E8FFE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03B786D-D828-AF49-AD5F-605240168B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CB8ACD-2F3D-FA4A-BF3F-E655C51A8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4AFD9-1783-4A4B-8AA6-5C51BD40FC61}" type="datetimeFigureOut">
              <a:rPr kumimoji="1" lang="ja-JP" altLang="en-US" smtClean="0"/>
              <a:t>2019/6/12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9312E8-02B3-2442-8C2C-EFD042FFC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DBB4DF-A07B-4C41-8EE9-72778839E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3FF0-69E8-9F4E-8475-6B4E1B19B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9136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5DACC9-5285-5141-B65B-0925E6002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CF7DA12-97C4-7E44-B2A5-78C6AE8FF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C4FB53-FBDA-6644-AF35-01A9B61C6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4AFD9-1783-4A4B-8AA6-5C51BD40FC61}" type="datetimeFigureOut">
              <a:rPr kumimoji="1" lang="ja-JP" altLang="en-US" smtClean="0"/>
              <a:t>2019/6/12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DD89E2-D481-BD49-99B9-ED763CFDF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0344FD-E891-7A4D-A9F5-57CA6D30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3FF0-69E8-9F4E-8475-6B4E1B19B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8463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A1F6881-937B-2647-A6C4-0A0D65C113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E58AEE4-2738-4C45-9627-47A16FD91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E7FF12-7D1C-EC4B-AF01-7F287A025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4AFD9-1783-4A4B-8AA6-5C51BD40FC61}" type="datetimeFigureOut">
              <a:rPr kumimoji="1" lang="ja-JP" altLang="en-US" smtClean="0"/>
              <a:t>2019/6/12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A6F685-F82A-BF43-9048-F47824280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CEC813-8E38-EA4E-971B-806EB8488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3FF0-69E8-9F4E-8475-6B4E1B19B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3663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067EB1-65C4-9F49-90B7-FC55A1791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7CE7B3-BE05-454B-922F-29220BEA3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AA822D-3EEE-6648-BD48-D74F79AF5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4AFD9-1783-4A4B-8AA6-5C51BD40FC61}" type="datetimeFigureOut">
              <a:rPr kumimoji="1" lang="ja-JP" altLang="en-US" smtClean="0"/>
              <a:t>2019/6/12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0BEE29-B496-E847-9D3B-925D01CD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08B279-2E6A-5D46-8C95-5D4C7D892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3FF0-69E8-9F4E-8475-6B4E1B19B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5037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CFC778-E717-1544-ABD4-4EB40CA28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0DFE279-FA8E-9F45-A3BF-D702787A1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9A3313-3A72-8E48-8AE1-61F529480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4AFD9-1783-4A4B-8AA6-5C51BD40FC61}" type="datetimeFigureOut">
              <a:rPr kumimoji="1" lang="ja-JP" altLang="en-US" smtClean="0"/>
              <a:t>2019/6/12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33A20D-4169-E94D-B1FC-CD6C1A4CC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BAA619-CBB5-A344-A5DC-9098C0FE1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3FF0-69E8-9F4E-8475-6B4E1B19B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9793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ED5159-81A2-8747-AFF0-D4ACCD949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C9AB92-78DB-F348-8435-53EB461C2D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5EFAEE1-DAA3-4E48-B67B-77A47B9E9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BC5E812-63C5-7245-AF9E-1AD78A8C2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4AFD9-1783-4A4B-8AA6-5C51BD40FC61}" type="datetimeFigureOut">
              <a:rPr kumimoji="1" lang="ja-JP" altLang="en-US" smtClean="0"/>
              <a:t>2019/6/12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29A31AF-9ADB-8F4D-8FE6-A77F6E740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8ABD286-754E-BB49-976E-498E75C51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3FF0-69E8-9F4E-8475-6B4E1B19B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760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6193FB-AE65-4544-A234-026DF5CF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0C08787-99A8-114F-88BA-1D9A7CF47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E8C68B0-6D93-A348-A0AA-2480290C9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CC5E227-94EB-B142-AF48-0FF8419731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CF29ADE-3AC4-F24B-8C38-37704F2E78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CE57BF0-B83B-184D-BE41-A84A8B8CD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4AFD9-1783-4A4B-8AA6-5C51BD40FC61}" type="datetimeFigureOut">
              <a:rPr kumimoji="1" lang="ja-JP" altLang="en-US" smtClean="0"/>
              <a:t>2019/6/12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7D5B808-CD7D-C14B-A257-34445CCDC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CF6373A-CB9C-A94D-B061-56AFC2A9A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3FF0-69E8-9F4E-8475-6B4E1B19B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816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00154E-82E0-B240-8293-D1C6B117D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4B7B900-954F-4D42-A46E-BD49F7950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4AFD9-1783-4A4B-8AA6-5C51BD40FC61}" type="datetimeFigureOut">
              <a:rPr kumimoji="1" lang="ja-JP" altLang="en-US" smtClean="0"/>
              <a:t>2019/6/12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211A848-2978-2A44-9C7B-960351BF8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79D0C1B-1E99-384B-96FE-4BE2090EA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3FF0-69E8-9F4E-8475-6B4E1B19B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5108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CB0B734-AE36-DD4F-8698-3EF858310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4AFD9-1783-4A4B-8AA6-5C51BD40FC61}" type="datetimeFigureOut">
              <a:rPr kumimoji="1" lang="ja-JP" altLang="en-US" smtClean="0"/>
              <a:t>2019/6/12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67DFC10-9C0D-5F48-A2D3-831E4AFC0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0F85C89-7D63-7F41-AA52-15AA4264C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3FF0-69E8-9F4E-8475-6B4E1B19B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2008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35BB36-CA4F-AD4A-B5DA-421426190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CFE699-958A-424E-BC9F-7CD8A4F68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7A7DF18-94CF-2541-8579-0D3760C75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61CC5E2-D5C6-B449-BB40-9C26F570D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4AFD9-1783-4A4B-8AA6-5C51BD40FC61}" type="datetimeFigureOut">
              <a:rPr kumimoji="1" lang="ja-JP" altLang="en-US" smtClean="0"/>
              <a:t>2019/6/12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9912FA-7393-6647-8F3E-3D95683B0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1E10092-E77E-4244-84A6-AFF42F9D8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3FF0-69E8-9F4E-8475-6B4E1B19B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481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3406F6-DE0D-C844-B3ED-78740E1C9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13A532C-8201-134F-B7C8-F0C20092EB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4FE1280-D109-BC4F-9B51-21403F1E1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9544B88-6777-0B4B-A0FE-57D50BDC7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4AFD9-1783-4A4B-8AA6-5C51BD40FC61}" type="datetimeFigureOut">
              <a:rPr kumimoji="1" lang="ja-JP" altLang="en-US" smtClean="0"/>
              <a:t>2019/6/12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7094D9E-61E2-2E40-A7C8-E5F327D7E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66BA1D-349E-014E-9AE8-6C230E744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3FF0-69E8-9F4E-8475-6B4E1B19B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9176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239EFD1-EDC1-8F4D-8222-4C68E75B5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920378A-51BB-554F-B98D-5368850BD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93D4BE-4EA2-104E-9763-25A441B691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4AFD9-1783-4A4B-8AA6-5C51BD40FC61}" type="datetimeFigureOut">
              <a:rPr kumimoji="1" lang="ja-JP" altLang="en-US" smtClean="0"/>
              <a:t>2019/6/12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F6E865-48E3-7545-8834-D8C3F6B2F0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279617-254F-F848-A7F5-2D9FA31C07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73FF0-69E8-9F4E-8475-6B4E1B19B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8995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図表 3">
            <a:extLst>
              <a:ext uri="{FF2B5EF4-FFF2-40B4-BE49-F238E27FC236}">
                <a16:creationId xmlns:a16="http://schemas.microsoft.com/office/drawing/2014/main" id="{956C3BF9-B7DD-EC4C-86A5-BC68A44298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15540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2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21</Words>
  <Application>Microsoft Macintosh PowerPoint</Application>
  <PresentationFormat>ワイド画面</PresentationFormat>
  <Paragraphs>21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Naoto Shirashima</dc:creator>
  <cp:lastModifiedBy>Naoto Shirashima</cp:lastModifiedBy>
  <cp:revision>2</cp:revision>
  <dcterms:created xsi:type="dcterms:W3CDTF">2019-06-12T04:50:02Z</dcterms:created>
  <dcterms:modified xsi:type="dcterms:W3CDTF">2019-06-12T05:21:33Z</dcterms:modified>
</cp:coreProperties>
</file>