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Tomorrow Semi Bold"/>
      <p:regular r:id="rId15"/>
    </p:embeddedFont>
    <p:embeddedFont>
      <p:font typeface="Tomorrow Semi Bold"/>
      <p:regular r:id="rId16"/>
    </p:embeddedFont>
    <p:embeddedFont>
      <p:font typeface="Tomorrow Semi Bold"/>
      <p:regular r:id="rId17"/>
    </p:embeddedFont>
    <p:embeddedFont>
      <p:font typeface="Tomorrow Semi Bold"/>
      <p:regular r:id="rId18"/>
    </p:embeddedFont>
    <p:embeddedFont>
      <p:font typeface="Tomorrow"/>
      <p:regular r:id="rId19"/>
    </p:embeddedFont>
    <p:embeddedFont>
      <p:font typeface="Tomorrow"/>
      <p:regular r:id="rId20"/>
    </p:embeddedFont>
    <p:embeddedFont>
      <p:font typeface="Tomorrow"/>
      <p:regular r:id="rId21"/>
    </p:embeddedFont>
    <p:embeddedFont>
      <p:font typeface="Tomorrow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82885"/>
            <a:ext cx="75277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Aula 1 - Introdução ao CSS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3182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476678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4774406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4749879"/>
            <a:ext cx="253484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9C9C0"/>
                </a:solidFill>
                <a:latin typeface="Tomorrow Bold" pitchFamily="34" charset="0"/>
                <a:ea typeface="Tomorrow Bold" pitchFamily="34" charset="-122"/>
                <a:cs typeface="Tomorrow Bold" pitchFamily="34" charset="-120"/>
              </a:rPr>
              <a:t>por Weslley Silva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0425" y="424696"/>
            <a:ext cx="3860959" cy="482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800"/>
              </a:lnSpc>
              <a:buNone/>
            </a:pPr>
            <a:r>
              <a:rPr lang="en-US" sz="30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 que é CSS?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540425" y="1293257"/>
            <a:ext cx="2690932" cy="241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 Linguagem de Estilização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540425" y="1688902"/>
            <a:ext cx="6586418" cy="7411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CSS, ou Cascading Style Sheets, é uma linguagem que controla a aparência das páginas web. Ele define a apresentação visual de elementos como cores, fontes, tamanhos, espaçamentos e layouts.</a:t>
            </a:r>
            <a:endParaRPr lang="en-US" sz="12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425" y="2603778"/>
            <a:ext cx="5610106" cy="535709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511177" y="1842135"/>
            <a:ext cx="2129076" cy="241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Transformação Visual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7511177" y="2237780"/>
            <a:ext cx="6586418" cy="4941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Imagine o HTML como o esqueleto de uma casa. O CSS entra em cena como a decoração, a pintura, os móveis e tudo que a torna única e aconchegante.</a:t>
            </a:r>
            <a:endParaRPr lang="en-US" sz="12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77" y="2905601"/>
            <a:ext cx="6586418" cy="45063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18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0812" y="613529"/>
            <a:ext cx="6505456" cy="697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Como o CSS Funciona?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780812" y="1896308"/>
            <a:ext cx="501968" cy="501968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955596" y="1979890"/>
            <a:ext cx="152281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1505783" y="1896308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Sintaxe Básica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1505783" y="2378631"/>
            <a:ext cx="2954774" cy="32125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CSS utiliza uma sintaxe simples: seletor { propriedade: valor; }. O seletor identifica o elemento a ser estilizado, a propriedade define o atributo a ser alterado e o valor especifica a aparência desejada.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3562" y="1896308"/>
            <a:ext cx="501968" cy="501968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9" name="Text 6"/>
          <p:cNvSpPr/>
          <p:nvPr/>
        </p:nvSpPr>
        <p:spPr>
          <a:xfrm>
            <a:off x="4822031" y="1979890"/>
            <a:ext cx="224909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7"/>
          <p:cNvSpPr/>
          <p:nvPr/>
        </p:nvSpPr>
        <p:spPr>
          <a:xfrm>
            <a:off x="5408533" y="1896308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Tipos de Seletores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5408533" y="2378631"/>
            <a:ext cx="2954774" cy="2498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Existem vários tipos de seletores para direcionar elementos: Seletores de elementos (p), de classes (.destaque) e de IDs (#cabecalho) permitem aplicar estilos específicos.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80812" y="6065163"/>
            <a:ext cx="501968" cy="501968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3" name="Text 10"/>
          <p:cNvSpPr/>
          <p:nvPr/>
        </p:nvSpPr>
        <p:spPr>
          <a:xfrm>
            <a:off x="919996" y="6148745"/>
            <a:ext cx="223599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1"/>
          <p:cNvSpPr/>
          <p:nvPr/>
        </p:nvSpPr>
        <p:spPr>
          <a:xfrm>
            <a:off x="1505783" y="6065163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Aplicações Práticas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1505783" y="6547485"/>
            <a:ext cx="6857405" cy="1070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CSS permite personalizar a cor do texto, o tamanho da fonte, o alinhamento, o espaçamento entre elementos, as bordas e muito mais.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8066" y="1050846"/>
            <a:ext cx="7707868" cy="12823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Explorando as Propriedades Fundamentais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18066" y="2640806"/>
            <a:ext cx="3751421" cy="2822615"/>
          </a:xfrm>
          <a:prstGeom prst="roundRect">
            <a:avLst>
              <a:gd name="adj" fmla="val 1090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923211" y="2845951"/>
            <a:ext cx="2564606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Estilização de Texto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23211" y="3289459"/>
            <a:ext cx="3341132" cy="19688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 o CSS, você pode controlar a aparência do texto, definindo a cor (color), o tamanho da fonte (font-size), o tipo de fonte (font-family) e o alinhamento (text-align).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4674632" y="2640806"/>
            <a:ext cx="3751421" cy="2822615"/>
          </a:xfrm>
          <a:prstGeom prst="roundRect">
            <a:avLst>
              <a:gd name="adj" fmla="val 1090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4879777" y="2845951"/>
            <a:ext cx="2564606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Modelo de Caixa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4879777" y="3289459"/>
            <a:ext cx="3341132" cy="19688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modelo de caixa do CSS permite que você personalize o espaçamento externo (margin), o espaçamento interno (padding) e as bordas (border) dos elementos.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18066" y="5668566"/>
            <a:ext cx="7707868" cy="1510070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923211" y="5873710"/>
            <a:ext cx="3281958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Layout e Posicionamento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23211" y="6317218"/>
            <a:ext cx="7297579" cy="656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CSS oferece várias técnicas de layout para organizar elementos na página, como o uso de display: block, inline, flex e grid.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" cy="82311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34684" y="606266"/>
            <a:ext cx="1162407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Flexbox: Crie Layouts Responsivos com Flexibilidade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2550081" y="2314932"/>
            <a:ext cx="30480" cy="5309949"/>
          </a:xfrm>
          <a:prstGeom prst="roundRect">
            <a:avLst>
              <a:gd name="adj" fmla="val 108513"/>
            </a:avLst>
          </a:prstGeom>
          <a:solidFill>
            <a:srgbClr val="555553"/>
          </a:solidFill>
          <a:ln/>
        </p:spPr>
      </p:sp>
      <p:sp>
        <p:nvSpPr>
          <p:cNvPr id="5" name="Shape 2"/>
          <p:cNvSpPr/>
          <p:nvPr/>
        </p:nvSpPr>
        <p:spPr>
          <a:xfrm>
            <a:off x="2782848" y="2795707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555553"/>
          </a:solidFill>
          <a:ln/>
        </p:spPr>
      </p:sp>
      <p:sp>
        <p:nvSpPr>
          <p:cNvPr id="6" name="Shape 3"/>
          <p:cNvSpPr/>
          <p:nvPr/>
        </p:nvSpPr>
        <p:spPr>
          <a:xfrm>
            <a:off x="2317313" y="2562939"/>
            <a:ext cx="496014" cy="496014"/>
          </a:xfrm>
          <a:prstGeom prst="roundRect">
            <a:avLst>
              <a:gd name="adj" fmla="val 6668"/>
            </a:avLst>
          </a:prstGeom>
          <a:solidFill>
            <a:srgbClr val="3C3C3A"/>
          </a:solidFill>
          <a:ln/>
        </p:spPr>
      </p:sp>
      <p:sp>
        <p:nvSpPr>
          <p:cNvPr id="7" name="Text 4"/>
          <p:cNvSpPr/>
          <p:nvPr/>
        </p:nvSpPr>
        <p:spPr>
          <a:xfrm>
            <a:off x="2490073" y="2645569"/>
            <a:ext cx="150495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3777972" y="2535317"/>
            <a:ext cx="3600926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Flexbox: Layout Dinâmico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3777972" y="3012043"/>
            <a:ext cx="1008078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Flexbox é uma ferramenta poderosa para criar layouts responsivos, que se adaptam a diferentes tamanhos de tela.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2782848" y="4639151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555553"/>
          </a:solidFill>
          <a:ln/>
        </p:spPr>
      </p:sp>
      <p:sp>
        <p:nvSpPr>
          <p:cNvPr id="11" name="Shape 8"/>
          <p:cNvSpPr/>
          <p:nvPr/>
        </p:nvSpPr>
        <p:spPr>
          <a:xfrm>
            <a:off x="2317313" y="4406384"/>
            <a:ext cx="496014" cy="496014"/>
          </a:xfrm>
          <a:prstGeom prst="roundRect">
            <a:avLst>
              <a:gd name="adj" fmla="val 6668"/>
            </a:avLst>
          </a:prstGeom>
          <a:solidFill>
            <a:srgbClr val="3C3C3A"/>
          </a:solidFill>
          <a:ln/>
        </p:spPr>
      </p:sp>
      <p:sp>
        <p:nvSpPr>
          <p:cNvPr id="12" name="Text 9"/>
          <p:cNvSpPr/>
          <p:nvPr/>
        </p:nvSpPr>
        <p:spPr>
          <a:xfrm>
            <a:off x="2454116" y="4489013"/>
            <a:ext cx="222290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3777972" y="4378762"/>
            <a:ext cx="3788926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Alinhamento de Elementos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3777972" y="4855488"/>
            <a:ext cx="1008078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 o Flexbox, você pode controlar o alinhamento dos elementos, centralizar conteúdo, distribuir espaço de forma uniforme e muito mais.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2782848" y="6482596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555553"/>
          </a:solidFill>
          <a:ln/>
        </p:spPr>
      </p:sp>
      <p:sp>
        <p:nvSpPr>
          <p:cNvPr id="16" name="Shape 13"/>
          <p:cNvSpPr/>
          <p:nvPr/>
        </p:nvSpPr>
        <p:spPr>
          <a:xfrm>
            <a:off x="2317313" y="6249829"/>
            <a:ext cx="496014" cy="496014"/>
          </a:xfrm>
          <a:prstGeom prst="roundRect">
            <a:avLst>
              <a:gd name="adj" fmla="val 6668"/>
            </a:avLst>
          </a:prstGeom>
          <a:solidFill>
            <a:srgbClr val="3C3C3A"/>
          </a:solidFill>
          <a:ln/>
        </p:spPr>
      </p:sp>
      <p:sp>
        <p:nvSpPr>
          <p:cNvPr id="17" name="Text 14"/>
          <p:cNvSpPr/>
          <p:nvPr/>
        </p:nvSpPr>
        <p:spPr>
          <a:xfrm>
            <a:off x="2454831" y="6332458"/>
            <a:ext cx="220980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3777972" y="6222206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Criando um Layout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3777972" y="6698933"/>
            <a:ext cx="1008078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Exemplo: Utilizando o flexbox, você pode criar um layout responsivo que se ajusta à tela, reorganizando os elementos conforme o tamanho da tela.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50412" y="828913"/>
            <a:ext cx="7815977" cy="11858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650"/>
              </a:lnSpc>
              <a:buNone/>
            </a:pPr>
            <a:r>
              <a:rPr lang="en-US" sz="37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Media Queries: Adaptação para Diferentes Dispositivos</a:t>
            </a:r>
            <a:endParaRPr lang="en-US" sz="37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412" y="2299335"/>
            <a:ext cx="948571" cy="17004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83542" y="2489002"/>
            <a:ext cx="3148846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Responsividade Essencial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7383542" y="2899291"/>
            <a:ext cx="6582847" cy="910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Media Queries permitem que você defina estilos específicos para diferentes tamanhos de tela, garantindo uma experiência otimizada para dispositivos móveis, tablets e desktops.</a:t>
            </a:r>
            <a:endParaRPr lang="en-US" sz="14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12" y="3999786"/>
            <a:ext cx="948571" cy="17004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383542" y="4189452"/>
            <a:ext cx="2371606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Exemplo Prático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7383542" y="4599742"/>
            <a:ext cx="6582847" cy="910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No exemplo, a propriedade flex-direction é alterada para "column" em telas com largura máxima de 600 pixels, reorganizando os elementos para melhor visualização em dispositivos menores.</a:t>
            </a:r>
            <a:endParaRPr lang="en-US" sz="14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412" y="5700236"/>
            <a:ext cx="948571" cy="170045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383542" y="5889903"/>
            <a:ext cx="2371606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Ajuste Fino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7383542" y="6300192"/>
            <a:ext cx="6582847" cy="910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Media Queries permitem que você ajuste o layout e o design de sua página web de acordo com as características do dispositivo do usuário, como a orientação (retrato ou paisagem).</a:t>
            </a:r>
            <a:endParaRPr lang="en-US" sz="1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30290" y="691872"/>
            <a:ext cx="7021949" cy="574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500"/>
              </a:lnSpc>
              <a:buNone/>
            </a:pPr>
            <a:r>
              <a:rPr lang="en-US" sz="36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Explore, Experimente e Inove!</a:t>
            </a:r>
            <a:endParaRPr lang="en-US" sz="36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290" y="1542574"/>
            <a:ext cx="459938" cy="4599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30290" y="2186464"/>
            <a:ext cx="2299692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Recursos Online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6130290" y="2584371"/>
            <a:ext cx="7856220" cy="588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MDN Web Docs, cursos online e comunidades de desenvolvimento web oferecem uma vasta quantidade de recursos para aprimorar suas habilidades em CSS.</a:t>
            </a:r>
            <a:endParaRPr lang="en-US" sz="14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290" y="3724870"/>
            <a:ext cx="459938" cy="4599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30290" y="4368760"/>
            <a:ext cx="2730222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Pratique e Experimente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6130290" y="4766667"/>
            <a:ext cx="7856220" cy="588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melhor forma de aprender é praticando! Crie seus próprios projetos, experimente estilos diferentes e divirta-se explorando as possibilidades do CSS.</a:t>
            </a:r>
            <a:endParaRPr lang="en-US" sz="14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90" y="5907167"/>
            <a:ext cx="459938" cy="4599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30290" y="6551057"/>
            <a:ext cx="2923818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Criatividade Sem Limites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6130290" y="6948964"/>
            <a:ext cx="7856220" cy="588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CSS te dá a liberdade de criar designs únicos e personalizados. Deixe sua imaginação fluir e explore todo o potencial dessa linguagem incrível!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1090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Comece Sua Jornada CSS!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381970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6666548" y="4413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Comece Já!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280190" y="4904184"/>
            <a:ext cx="36080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Inicie sua jornada CSS hoje mesmo! Explore os recursos, pratique seus conhecimentos e deixe sua marca na web.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28421" y="3381970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10614898" y="4413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Próximos Passos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28421" y="4904184"/>
            <a:ext cx="360818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Acompanhe nossos próximos vídeos para mergulhar mais fundo no mundo do CSS e descobrir técnicas avançadas para criar designs incríveis.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2024-12-10T16:07:47Z</dcterms:created>
  <dcterms:modified xsi:type="dcterms:W3CDTF">2024-12-10T16:07:47Z</dcterms:modified>
</cp:coreProperties>
</file>