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Roboto Medium"/>
      <p:regular r:id="rId13"/>
    </p:embeddedFont>
    <p:embeddedFont>
      <p:font typeface="Roboto Medium"/>
      <p:regular r:id="rId14"/>
    </p:embeddedFont>
    <p:embeddedFont>
      <p:font typeface="Roboto Medium"/>
      <p:regular r:id="rId15"/>
    </p:embeddedFont>
    <p:embeddedFont>
      <p:font typeface="Roboto Medium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Aula 2: Domine o Modelo de Caixa CSS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Nesta aula, vamos mergulhar no modelo de caixa CSS, um conceito fundamental para a construção de layouts web. Explore as propriedades essenciais para controlar o tamanho, espaçamento e posicionamento de seus elementos HTML.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67309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648563"/>
            <a:ext cx="216812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por Weslley Silva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9767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Modelo de Caixa: Entenda a Base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Conceito Essencial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Cada elemento HTML é tratado como uma caixa, com propriedades que definem seu comportamento no layout.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37404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Compreendendo as Camadas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Conteúdo, preenchimento, borda e margem: explore cada componente e suas aplicações.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124719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Personalizando a Caixa: Propriedades Essenciais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52262" y="5479852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Width e Height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Defina o tamanho da caixa, seja em pixels, porcentagens ou unidades relativas.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75434" y="5479852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Padding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Espaço interno entre o conteúdo e a borda da caixa.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98606" y="5479852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Margin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Espaçamento externo entre a borda da caixa e outros elementos.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88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Posicionando Elementos: Tipos de Display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7661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Block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1014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Ocupa toda a largura disponível, cria quebra de linha.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7661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Inline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41014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Fica na mesma linha, ideal para textos e imagens.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Inline-Block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01337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Combina características de block e inline, útil para layouts flexíveis.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123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Praticando: Exercícios de Layout Básico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417004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9638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Construindo Cards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45425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Crie cartões com conteúdo e imagem, aplicando propriedades de caixa.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248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932" y="3446264"/>
            <a:ext cx="11345228" cy="706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Debugando Layouts: Ferramentas Essenciais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90932" y="6231255"/>
            <a:ext cx="13048536" cy="30480"/>
          </a:xfrm>
          <a:prstGeom prst="roundRect">
            <a:avLst>
              <a:gd name="adj" fmla="val 311406"/>
            </a:avLst>
          </a:prstGeom>
          <a:solidFill>
            <a:srgbClr val="313E80"/>
          </a:solidFill>
          <a:ln/>
        </p:spPr>
      </p:sp>
      <p:sp>
        <p:nvSpPr>
          <p:cNvPr id="5" name="Shape 2"/>
          <p:cNvSpPr/>
          <p:nvPr/>
        </p:nvSpPr>
        <p:spPr>
          <a:xfrm>
            <a:off x="3981331" y="5440323"/>
            <a:ext cx="30480" cy="790932"/>
          </a:xfrm>
          <a:prstGeom prst="roundRect">
            <a:avLst>
              <a:gd name="adj" fmla="val 311406"/>
            </a:avLst>
          </a:prstGeom>
          <a:solidFill>
            <a:srgbClr val="313E80"/>
          </a:solidFill>
          <a:ln/>
        </p:spPr>
      </p:sp>
      <p:sp>
        <p:nvSpPr>
          <p:cNvPr id="6" name="Shape 3"/>
          <p:cNvSpPr/>
          <p:nvPr/>
        </p:nvSpPr>
        <p:spPr>
          <a:xfrm>
            <a:off x="3742373" y="5977057"/>
            <a:ext cx="508397" cy="508397"/>
          </a:xfrm>
          <a:prstGeom prst="roundRect">
            <a:avLst>
              <a:gd name="adj" fmla="val 1867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900249" y="6061710"/>
            <a:ext cx="192643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1016913" y="4852868"/>
            <a:ext cx="5959316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Inspetor de Elementos: Visualize o código HTML e CSS.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299960" y="6231255"/>
            <a:ext cx="30480" cy="790932"/>
          </a:xfrm>
          <a:prstGeom prst="roundRect">
            <a:avLst>
              <a:gd name="adj" fmla="val 311406"/>
            </a:avLst>
          </a:prstGeom>
          <a:solidFill>
            <a:srgbClr val="313E80"/>
          </a:solidFill>
          <a:ln/>
        </p:spPr>
      </p:sp>
      <p:sp>
        <p:nvSpPr>
          <p:cNvPr id="10" name="Shape 7"/>
          <p:cNvSpPr/>
          <p:nvPr/>
        </p:nvSpPr>
        <p:spPr>
          <a:xfrm>
            <a:off x="7061002" y="5977057"/>
            <a:ext cx="508397" cy="508397"/>
          </a:xfrm>
          <a:prstGeom prst="roundRect">
            <a:avLst>
              <a:gd name="adj" fmla="val 1867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218878" y="6061710"/>
            <a:ext cx="192643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4335542" y="7248168"/>
            <a:ext cx="5959316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Consola: Verifique erros e execute comandos JavaScript.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618589" y="5440323"/>
            <a:ext cx="30480" cy="790932"/>
          </a:xfrm>
          <a:prstGeom prst="roundRect">
            <a:avLst>
              <a:gd name="adj" fmla="val 311406"/>
            </a:avLst>
          </a:prstGeom>
          <a:solidFill>
            <a:srgbClr val="313E80"/>
          </a:solidFill>
          <a:ln/>
        </p:spPr>
      </p:sp>
      <p:sp>
        <p:nvSpPr>
          <p:cNvPr id="14" name="Shape 11"/>
          <p:cNvSpPr/>
          <p:nvPr/>
        </p:nvSpPr>
        <p:spPr>
          <a:xfrm>
            <a:off x="10379631" y="5977057"/>
            <a:ext cx="508397" cy="508397"/>
          </a:xfrm>
          <a:prstGeom prst="roundRect">
            <a:avLst>
              <a:gd name="adj" fmla="val 1867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537508" y="6061710"/>
            <a:ext cx="192643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654171" y="4491395"/>
            <a:ext cx="5959316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Rede: Analise o carregamento de recursos e otimize o desempenho.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2024-12-10T16:09:16Z</dcterms:created>
  <dcterms:modified xsi:type="dcterms:W3CDTF">2024-12-10T16:09:16Z</dcterms:modified>
</cp:coreProperties>
</file>