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Kanit"/>
      <p:regular r:id="rId15"/>
    </p:embeddedFont>
    <p:embeddedFont>
      <p:font typeface="Kanit"/>
      <p:regular r:id="rId16"/>
    </p:embeddedFont>
    <p:embeddedFont>
      <p:font typeface="Kanit"/>
      <p:regular r:id="rId17"/>
    </p:embeddedFont>
    <p:embeddedFont>
      <p:font typeface="Kanit"/>
      <p:regular r:id="rId18"/>
    </p:embeddedFont>
    <p:embeddedFont>
      <p:font typeface="Martel Sans Light"/>
      <p:regular r:id="rId19"/>
    </p:embeddedFont>
    <p:embeddedFont>
      <p:font typeface="Martel Sans Ligh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34853"/>
            <a:ext cx="624447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Introdução ao JavaScript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697843"/>
            <a:ext cx="1295495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Sejam bem-vindos!</a:t>
            </a:r>
            <a:endParaRPr lang="en-US" sz="2350" dirty="0"/>
          </a:p>
        </p:txBody>
      </p:sp>
      <p:sp>
        <p:nvSpPr>
          <p:cNvPr id="4" name="Text 2"/>
          <p:cNvSpPr/>
          <p:nvPr/>
        </p:nvSpPr>
        <p:spPr>
          <a:xfrm>
            <a:off x="837724" y="4445675"/>
            <a:ext cx="1295495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 Esta aula introduz o JavaScript, uma das linguagens de programação mais populares e versáteis do mundo. Descubra como usar JavaScript para criar sites interativos, construir APIs, desenvolver aplicativos móveis e muito mais.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736282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 Versatilidade do JavaScript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Web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Crie sites interativos, responsivos e dinâmicos. JavaScript permite a criação de elementos visuais dinâmicos e a interação com o usuário.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Com Node.js, construa APIs robustas para servidores e gerencie dados de forma eficiente.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1785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 Que é JavaScript?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41500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4" name="Text 2"/>
          <p:cNvSpPr/>
          <p:nvPr/>
        </p:nvSpPr>
        <p:spPr>
          <a:xfrm>
            <a:off x="1052989" y="4250293"/>
            <a:ext cx="10787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4150042"/>
            <a:ext cx="302299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Linguagem Interpretada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4645581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O código JavaScript é executado diretamente pelo navegador ou pelo Node.js.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7434858" y="41500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8" name="Text 6"/>
          <p:cNvSpPr/>
          <p:nvPr/>
        </p:nvSpPr>
        <p:spPr>
          <a:xfrm>
            <a:off x="7618095" y="4250293"/>
            <a:ext cx="172045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212693" y="41500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Baseada em Eventos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212693" y="4645581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Responde a ações do usuário ou eventos do sistema, como cliques e mudanças de estado.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533650"/>
            <a:ext cx="649164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Configurando o Ambiente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3596640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44343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Navegador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4929902"/>
            <a:ext cx="62979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as ferramentas de desenvolvimento (F12) para interagir com JavaScript.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27" y="3596640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94627" y="44343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Editor de Código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94627" y="4929902"/>
            <a:ext cx="62980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Utilize o Visual Studio Code para escrever e editar código JavaScript.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7119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Conceitos Básicos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034189"/>
            <a:ext cx="6357818" cy="3224093"/>
          </a:xfrm>
          <a:prstGeom prst="roundRect">
            <a:avLst>
              <a:gd name="adj" fmla="val 1114"/>
            </a:avLst>
          </a:prstGeom>
          <a:solidFill>
            <a:srgbClr val="2F2B54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27350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Variáveis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3769043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Armazenam dados em memória usando 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1077039" y="4295656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var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077039" y="4762381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let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077039" y="5229106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const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7434858" y="3034189"/>
            <a:ext cx="6357818" cy="3224093"/>
          </a:xfrm>
          <a:prstGeom prst="roundRect">
            <a:avLst>
              <a:gd name="adj" fmla="val 1114"/>
            </a:avLst>
          </a:prstGeom>
          <a:solidFill>
            <a:srgbClr val="2F2B54"/>
          </a:solidFill>
          <a:ln/>
        </p:spPr>
      </p:sp>
      <p:sp>
        <p:nvSpPr>
          <p:cNvPr id="10" name="Text 8"/>
          <p:cNvSpPr/>
          <p:nvPr/>
        </p:nvSpPr>
        <p:spPr>
          <a:xfrm>
            <a:off x="7674173" y="327350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Dados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74173" y="3769043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string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74173" y="4235767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number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674173" y="4702493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boolean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7674173" y="5169218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undefined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674173" y="5635943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null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0814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Operadores Básicos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1181457" y="2371130"/>
            <a:ext cx="30480" cy="4550212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</p:sp>
      <p:sp>
        <p:nvSpPr>
          <p:cNvPr id="4" name="Shape 2"/>
          <p:cNvSpPr/>
          <p:nvPr/>
        </p:nvSpPr>
        <p:spPr>
          <a:xfrm>
            <a:off x="1435477" y="2894290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</p:sp>
      <p:sp>
        <p:nvSpPr>
          <p:cNvPr id="5" name="Shape 3"/>
          <p:cNvSpPr/>
          <p:nvPr/>
        </p:nvSpPr>
        <p:spPr>
          <a:xfrm>
            <a:off x="927437" y="264033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6" name="Text 4"/>
          <p:cNvSpPr/>
          <p:nvPr/>
        </p:nvSpPr>
        <p:spPr>
          <a:xfrm>
            <a:off x="1142702" y="2740581"/>
            <a:ext cx="10787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13290" y="26104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Aritméticos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513290" y="3105983"/>
            <a:ext cx="112793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+, -, *, /, % para operações matemáticas.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435477" y="4490799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</p:sp>
      <p:sp>
        <p:nvSpPr>
          <p:cNvPr id="10" name="Shape 8"/>
          <p:cNvSpPr/>
          <p:nvPr/>
        </p:nvSpPr>
        <p:spPr>
          <a:xfrm>
            <a:off x="927437" y="423683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1" name="Text 9"/>
          <p:cNvSpPr/>
          <p:nvPr/>
        </p:nvSpPr>
        <p:spPr>
          <a:xfrm>
            <a:off x="1110675" y="4337090"/>
            <a:ext cx="172045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513290" y="42069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Comparação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513290" y="4702493"/>
            <a:ext cx="112793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==, ===, !=, !==, &gt;, &lt;, &gt;=, &lt;= para comparar valores.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1435477" y="6087308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</p:sp>
      <p:sp>
        <p:nvSpPr>
          <p:cNvPr id="15" name="Shape 13"/>
          <p:cNvSpPr/>
          <p:nvPr/>
        </p:nvSpPr>
        <p:spPr>
          <a:xfrm>
            <a:off x="927437" y="583334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6" name="Text 14"/>
          <p:cNvSpPr/>
          <p:nvPr/>
        </p:nvSpPr>
        <p:spPr>
          <a:xfrm>
            <a:off x="1109008" y="5933599"/>
            <a:ext cx="175379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513290" y="58034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Lógicos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513290" y="6299002"/>
            <a:ext cx="112793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&amp;&amp;, ||, ! para combinar condições lógicas.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6830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Atividade Prática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2731294"/>
            <a:ext cx="1196816" cy="191500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93513" y="29706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Solicitação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393513" y="3466148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'prompt()' para obter nome e idade do usuário.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4" y="4646295"/>
            <a:ext cx="1196816" cy="191500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93513" y="48856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Exibição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393513" y="5381149"/>
            <a:ext cx="113991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 'console.log()' para exibir uma mensagem personalizada.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4815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Conclusão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30798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6200" dirty="0"/>
          </a:p>
        </p:txBody>
      </p:sp>
      <p:sp>
        <p:nvSpPr>
          <p:cNvPr id="4" name="Text 2"/>
          <p:cNvSpPr/>
          <p:nvPr/>
        </p:nvSpPr>
        <p:spPr>
          <a:xfrm>
            <a:off x="1469112" y="46197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Definição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837724" y="5115282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Compreender os conceitos básicos do JavaScript.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5275659" y="3530798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6200" dirty="0"/>
          </a:p>
        </p:txBody>
      </p:sp>
      <p:sp>
        <p:nvSpPr>
          <p:cNvPr id="7" name="Text 5"/>
          <p:cNvSpPr/>
          <p:nvPr/>
        </p:nvSpPr>
        <p:spPr>
          <a:xfrm>
            <a:off x="5907048" y="46197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Ambiente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75659" y="5115282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Configurar o ambiente de desenvolvimento para JavaScript.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9713595" y="3530798"/>
            <a:ext cx="4079081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6200" dirty="0"/>
          </a:p>
        </p:txBody>
      </p:sp>
      <p:sp>
        <p:nvSpPr>
          <p:cNvPr id="10" name="Text 8"/>
          <p:cNvSpPr/>
          <p:nvPr/>
        </p:nvSpPr>
        <p:spPr>
          <a:xfrm>
            <a:off x="10344983" y="46197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Próximos Passos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3595" y="5115282"/>
            <a:ext cx="40790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Explorar os recursos avançados do JavaScript.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2024-12-05T18:54:35Z</dcterms:created>
  <dcterms:modified xsi:type="dcterms:W3CDTF">2024-12-05T18:54:35Z</dcterms:modified>
</cp:coreProperties>
</file>