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9" r:id="rId2"/>
    <p:sldId id="260" r:id="rId3"/>
    <p:sldId id="261" r:id="rId4"/>
    <p:sldId id="258" r:id="rId5"/>
    <p:sldId id="257" r:id="rId6"/>
    <p:sldId id="256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mail avcı" initials="ia" lastIdx="1" clrIdx="0">
    <p:extLst>
      <p:ext uri="{19B8F6BF-5375-455C-9EA6-DF929625EA0E}">
        <p15:presenceInfo xmlns:p15="http://schemas.microsoft.com/office/powerpoint/2012/main" userId="48bd8ca9c417ab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94D"/>
    <a:srgbClr val="252B4C"/>
    <a:srgbClr val="494949"/>
    <a:srgbClr val="233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FD4CD88-9F60-441A-BC94-294C9E7AFDC2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3400209-1D78-4392-8583-9299C55133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39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CD88-9F60-441A-BC94-294C9E7AFDC2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0209-1D78-4392-8583-9299C55133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576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CD88-9F60-441A-BC94-294C9E7AFDC2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0209-1D78-4392-8583-9299C55133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801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CD88-9F60-441A-BC94-294C9E7AFDC2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0209-1D78-4392-8583-9299C5513318}" type="slidenum">
              <a:rPr lang="tr-TR" smtClean="0"/>
              <a:t>‹#›</a:t>
            </a:fld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640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CD88-9F60-441A-BC94-294C9E7AFDC2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0209-1D78-4392-8583-9299C55133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4360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CD88-9F60-441A-BC94-294C9E7AFDC2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0209-1D78-4392-8583-9299C55133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6840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CD88-9F60-441A-BC94-294C9E7AFDC2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0209-1D78-4392-8583-9299C55133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9023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CD88-9F60-441A-BC94-294C9E7AFDC2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0209-1D78-4392-8583-9299C55133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5767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CD88-9F60-441A-BC94-294C9E7AFDC2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0209-1D78-4392-8583-9299C55133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613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CD88-9F60-441A-BC94-294C9E7AFDC2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0209-1D78-4392-8583-9299C55133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107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CD88-9F60-441A-BC94-294C9E7AFDC2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0209-1D78-4392-8583-9299C55133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CD88-9F60-441A-BC94-294C9E7AFDC2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0209-1D78-4392-8583-9299C55133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324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CD88-9F60-441A-BC94-294C9E7AFDC2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0209-1D78-4392-8583-9299C55133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915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CD88-9F60-441A-BC94-294C9E7AFDC2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0209-1D78-4392-8583-9299C55133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94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CD88-9F60-441A-BC94-294C9E7AFDC2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0209-1D78-4392-8583-9299C55133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523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CD88-9F60-441A-BC94-294C9E7AFDC2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0209-1D78-4392-8583-9299C55133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166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CD88-9F60-441A-BC94-294C9E7AFDC2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0209-1D78-4392-8583-9299C55133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244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4CD88-9F60-441A-BC94-294C9E7AFDC2}" type="datetimeFigureOut">
              <a:rPr lang="tr-TR" smtClean="0"/>
              <a:t>20.12.2022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00209-1D78-4392-8583-9299C55133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8109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36" y="357553"/>
            <a:ext cx="5472332" cy="15322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48843" y="1767226"/>
            <a:ext cx="76498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err="1" smtClean="0">
                <a:solidFill>
                  <a:srgbClr val="233D53"/>
                </a:solidFill>
              </a:rPr>
              <a:t>Rigor</a:t>
            </a:r>
            <a:r>
              <a:rPr lang="tr-TR" sz="2800" dirty="0" smtClean="0">
                <a:solidFill>
                  <a:srgbClr val="233D53"/>
                </a:solidFill>
              </a:rPr>
              <a:t> Elektrikli Araç Otomasyonları Sistemi</a:t>
            </a:r>
            <a:endParaRPr lang="tr-TR" sz="2800" dirty="0">
              <a:solidFill>
                <a:srgbClr val="233D5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8783" y="3068646"/>
            <a:ext cx="4149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2729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 Raporlandırması :</a:t>
            </a:r>
            <a:endParaRPr lang="tr-TR" sz="2400" dirty="0">
              <a:solidFill>
                <a:srgbClr val="2729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5228" y="3884331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tr-TR" sz="2400" dirty="0" smtClean="0">
              <a:solidFill>
                <a:srgbClr val="49494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sz="2400" dirty="0">
              <a:solidFill>
                <a:srgbClr val="49494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9653" y="3748786"/>
            <a:ext cx="27911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sz="2000" dirty="0" smtClean="0">
                <a:solidFill>
                  <a:srgbClr val="252B4C"/>
                </a:solidFill>
              </a:rPr>
              <a:t>Amaç ve Kapsam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 err="1" smtClean="0">
                <a:solidFill>
                  <a:srgbClr val="252B4C"/>
                </a:solidFill>
              </a:rPr>
              <a:t>Gantt</a:t>
            </a:r>
            <a:r>
              <a:rPr lang="tr-TR" sz="2000" dirty="0" smtClean="0">
                <a:solidFill>
                  <a:srgbClr val="252B4C"/>
                </a:solidFill>
              </a:rPr>
              <a:t> Çizelgesi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 smtClean="0">
                <a:solidFill>
                  <a:srgbClr val="252B4C"/>
                </a:solidFill>
              </a:rPr>
              <a:t>Class </a:t>
            </a:r>
            <a:r>
              <a:rPr lang="tr-TR" sz="2000" dirty="0" err="1" smtClean="0">
                <a:solidFill>
                  <a:srgbClr val="252B4C"/>
                </a:solidFill>
              </a:rPr>
              <a:t>Diagram</a:t>
            </a:r>
            <a:endParaRPr lang="tr-TR" sz="2000" dirty="0" smtClean="0">
              <a:solidFill>
                <a:srgbClr val="252B4C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2000" dirty="0" err="1" smtClean="0">
                <a:solidFill>
                  <a:srgbClr val="252B4C"/>
                </a:solidFill>
              </a:rPr>
              <a:t>Use</a:t>
            </a:r>
            <a:r>
              <a:rPr lang="tr-TR" sz="2000" dirty="0" smtClean="0">
                <a:solidFill>
                  <a:srgbClr val="252B4C"/>
                </a:solidFill>
              </a:rPr>
              <a:t> Case </a:t>
            </a:r>
            <a:r>
              <a:rPr lang="tr-TR" sz="2000" dirty="0" err="1" smtClean="0">
                <a:solidFill>
                  <a:srgbClr val="252B4C"/>
                </a:solidFill>
              </a:rPr>
              <a:t>Diagram</a:t>
            </a:r>
            <a:endParaRPr lang="tr-TR" sz="2000" dirty="0">
              <a:solidFill>
                <a:srgbClr val="252B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1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573" y="1999199"/>
            <a:ext cx="9905999" cy="1576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tr-TR" i="1" dirty="0">
                <a:solidFill>
                  <a:srgbClr val="002060"/>
                </a:solidFill>
              </a:rPr>
              <a:t>Kişiye </a:t>
            </a:r>
            <a:r>
              <a:rPr lang="tr-TR" i="1" dirty="0" smtClean="0">
                <a:solidFill>
                  <a:srgbClr val="002060"/>
                </a:solidFill>
              </a:rPr>
              <a:t>Özel</a:t>
            </a:r>
            <a:endParaRPr lang="tr-TR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tr-TR" sz="1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tr-TR" sz="1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tr-TR" sz="1800" dirty="0" smtClean="0">
                <a:solidFill>
                  <a:schemeClr val="accent6">
                    <a:lumMod val="50000"/>
                  </a:schemeClr>
                </a:solidFill>
              </a:rPr>
              <a:t>Elektrikli </a:t>
            </a:r>
            <a:r>
              <a:rPr lang="tr-TR" sz="1800" dirty="0">
                <a:solidFill>
                  <a:schemeClr val="accent6">
                    <a:lumMod val="50000"/>
                  </a:schemeClr>
                </a:solidFill>
              </a:rPr>
              <a:t>aracınızı </a:t>
            </a:r>
            <a:r>
              <a:rPr lang="tr-TR" sz="1800" b="1" dirty="0" smtClean="0">
                <a:solidFill>
                  <a:srgbClr val="002060"/>
                </a:solidFill>
              </a:rPr>
              <a:t>REAOS</a:t>
            </a:r>
            <a:r>
              <a:rPr lang="tr-TR" sz="1800" dirty="0">
                <a:solidFill>
                  <a:schemeClr val="accent6">
                    <a:lumMod val="50000"/>
                  </a:schemeClr>
                </a:solidFill>
              </a:rPr>
              <a:t> garantisiyle en güvenli ve hızlı şekilde şarj edebilmeniz için alt yapınıza uygun; </a:t>
            </a:r>
            <a:r>
              <a:rPr lang="tr-TR" sz="1800" dirty="0" smtClean="0">
                <a:solidFill>
                  <a:schemeClr val="accent6">
                    <a:lumMod val="50000"/>
                  </a:schemeClr>
                </a:solidFill>
              </a:rPr>
              <a:t>evinize veya </a:t>
            </a:r>
            <a:r>
              <a:rPr lang="tr-TR" sz="1800" dirty="0">
                <a:solidFill>
                  <a:schemeClr val="accent6">
                    <a:lumMod val="50000"/>
                  </a:schemeClr>
                </a:solidFill>
              </a:rPr>
              <a:t>işyerinize </a:t>
            </a:r>
            <a:r>
              <a:rPr lang="tr-TR" sz="1800" dirty="0" smtClean="0">
                <a:solidFill>
                  <a:schemeClr val="accent6">
                    <a:lumMod val="50000"/>
                  </a:schemeClr>
                </a:solidFill>
              </a:rPr>
              <a:t>ait şarj istasyonlarına özel yazılım çözümleri </a:t>
            </a:r>
            <a:r>
              <a:rPr lang="tr-TR" sz="1800" dirty="0">
                <a:solidFill>
                  <a:schemeClr val="accent6">
                    <a:lumMod val="50000"/>
                  </a:schemeClr>
                </a:solidFill>
              </a:rPr>
              <a:t>sunuyoruz</a:t>
            </a:r>
            <a:r>
              <a:rPr lang="tr-TR" sz="18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tr-TR" sz="1800" b="1" dirty="0">
                <a:solidFill>
                  <a:srgbClr val="002060"/>
                </a:solidFill>
              </a:rPr>
              <a:t> REAOS</a:t>
            </a:r>
            <a:r>
              <a:rPr lang="tr-TR" sz="1800" dirty="0" smtClean="0">
                <a:solidFill>
                  <a:schemeClr val="accent6">
                    <a:lumMod val="50000"/>
                  </a:schemeClr>
                </a:solidFill>
              </a:rPr>
              <a:t> kapsamında şarj hizmetinin yanı sıra kayıtlı kullanıcı oluşturup geçmiş satın alımlarınızı görüntüleyebilir; menzil hesaplama aracı ile planlarınızı daha doğru yapabilirsiniz.</a:t>
            </a:r>
            <a:endParaRPr lang="tr-TR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2" y="126610"/>
            <a:ext cx="650919" cy="647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5331" y="647114"/>
            <a:ext cx="558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>
                <a:solidFill>
                  <a:schemeClr val="accent1">
                    <a:lumMod val="50000"/>
                  </a:schemeClr>
                </a:solidFill>
              </a:rPr>
              <a:t>Amaç ve Kapsam</a:t>
            </a:r>
            <a:endParaRPr lang="tr-T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1573" y="3784600"/>
            <a:ext cx="8724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tr-TR" sz="16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761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212" y="1931987"/>
            <a:ext cx="9905999" cy="35417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sz="3100" i="1" dirty="0" smtClean="0">
                <a:solidFill>
                  <a:srgbClr val="002060"/>
                </a:solidFill>
              </a:rPr>
              <a:t>İşletmenize Özel </a:t>
            </a:r>
            <a:r>
              <a:rPr lang="tr-TR" sz="3100" i="1" dirty="0">
                <a:solidFill>
                  <a:srgbClr val="002060"/>
                </a:solidFill>
              </a:rPr>
              <a:t>Paylaşımlı </a:t>
            </a:r>
          </a:p>
          <a:p>
            <a:endParaRPr lang="tr-TR" sz="32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tr-TR" sz="36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tr-TR" sz="2300" dirty="0">
                <a:solidFill>
                  <a:schemeClr val="accent6">
                    <a:lumMod val="50000"/>
                  </a:schemeClr>
                </a:solidFill>
              </a:rPr>
              <a:t>Birden fazla ve farklı elektrikli araç kullanıcısı olan; kurumunuza, sitenize veya apartmanınıza, paylaşımlı kullanımlı şarj üniteleri yazılımı kurabiliriz.</a:t>
            </a:r>
            <a:br>
              <a:rPr lang="tr-TR" sz="23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tr-TR" sz="23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tr-TR" sz="23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tr-TR" sz="2300" dirty="0" smtClean="0">
                <a:solidFill>
                  <a:schemeClr val="accent6">
                    <a:lumMod val="50000"/>
                  </a:schemeClr>
                </a:solidFill>
              </a:rPr>
              <a:t>	Elektrikli </a:t>
            </a:r>
            <a:r>
              <a:rPr lang="tr-TR" sz="2300" dirty="0">
                <a:solidFill>
                  <a:schemeClr val="accent6">
                    <a:lumMod val="50000"/>
                  </a:schemeClr>
                </a:solidFill>
              </a:rPr>
              <a:t>araç </a:t>
            </a:r>
            <a:r>
              <a:rPr lang="tr-TR" sz="2300" dirty="0" smtClean="0">
                <a:solidFill>
                  <a:schemeClr val="accent6">
                    <a:lumMod val="50000"/>
                  </a:schemeClr>
                </a:solidFill>
              </a:rPr>
              <a:t>sahipleri </a:t>
            </a:r>
            <a:r>
              <a:rPr lang="tr-TR" sz="2300" b="1" dirty="0" smtClean="0">
                <a:solidFill>
                  <a:srgbClr val="002060"/>
                </a:solidFill>
              </a:rPr>
              <a:t>REAOS</a:t>
            </a:r>
            <a:r>
              <a:rPr lang="tr-TR" sz="23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tr-TR" sz="2300" dirty="0" smtClean="0">
                <a:solidFill>
                  <a:schemeClr val="accent6">
                    <a:lumMod val="50000"/>
                  </a:schemeClr>
                </a:solidFill>
              </a:rPr>
              <a:t>ile </a:t>
            </a:r>
            <a:r>
              <a:rPr lang="tr-TR" sz="2300" dirty="0">
                <a:solidFill>
                  <a:schemeClr val="accent6">
                    <a:lumMod val="50000"/>
                  </a:schemeClr>
                </a:solidFill>
              </a:rPr>
              <a:t>araçlarını bu özel ünitelerde şarj edebilirler</a:t>
            </a:r>
            <a:r>
              <a:rPr lang="tr-TR" sz="2300" dirty="0" smtClean="0">
                <a:solidFill>
                  <a:schemeClr val="accent6">
                    <a:lumMod val="50000"/>
                  </a:schemeClr>
                </a:solidFill>
              </a:rPr>
              <a:t>. Personelinize ve müşterilerinize ait veri kaydını tutabilir; bu verilere ait ekleme, silme ve güncelleme işlemlerini yapabilirsiniz. Yakıt işlemleri ve Araç işlemleri menüsü yeni teknoloji, güncel fiyat bilgilerine daha kolay entegre olmanızı sağlar.</a:t>
            </a:r>
            <a:endParaRPr lang="tr-TR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4195631" y="456614"/>
            <a:ext cx="558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>
                <a:solidFill>
                  <a:schemeClr val="accent1">
                    <a:lumMod val="50000"/>
                  </a:schemeClr>
                </a:solidFill>
              </a:rPr>
              <a:t>Amaç ve Kapsam</a:t>
            </a:r>
            <a:endParaRPr lang="tr-T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2" y="126610"/>
            <a:ext cx="650919" cy="6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3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21264" y="703384"/>
            <a:ext cx="558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 smtClean="0">
                <a:solidFill>
                  <a:schemeClr val="accent1">
                    <a:lumMod val="50000"/>
                  </a:schemeClr>
                </a:solidFill>
              </a:rPr>
              <a:t>Gantt</a:t>
            </a:r>
            <a:r>
              <a:rPr lang="tr-TR" sz="3600" dirty="0" smtClean="0">
                <a:solidFill>
                  <a:schemeClr val="accent1">
                    <a:lumMod val="50000"/>
                  </a:schemeClr>
                </a:solidFill>
              </a:rPr>
              <a:t> Çizelgesi</a:t>
            </a:r>
            <a:endParaRPr lang="tr-T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2" y="168813"/>
            <a:ext cx="650919" cy="6471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2" y="2213026"/>
            <a:ext cx="11788725" cy="249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87" y="368709"/>
            <a:ext cx="10703352" cy="62828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7221" y="604910"/>
            <a:ext cx="558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>
                <a:solidFill>
                  <a:schemeClr val="accent1">
                    <a:lumMod val="50000"/>
                  </a:schemeClr>
                </a:solidFill>
              </a:rPr>
              <a:t>Class </a:t>
            </a:r>
            <a:r>
              <a:rPr lang="tr-TR" sz="3600" dirty="0" err="1" smtClean="0">
                <a:solidFill>
                  <a:schemeClr val="accent1">
                    <a:lumMod val="50000"/>
                  </a:schemeClr>
                </a:solidFill>
              </a:rPr>
              <a:t>Diagram</a:t>
            </a:r>
            <a:endParaRPr lang="tr-T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2" y="126610"/>
            <a:ext cx="650919" cy="6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473527" y="393896"/>
            <a:ext cx="558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>
                <a:solidFill>
                  <a:schemeClr val="accent1">
                    <a:lumMod val="50000"/>
                  </a:schemeClr>
                </a:solidFill>
              </a:rPr>
              <a:t>USE Case </a:t>
            </a:r>
            <a:r>
              <a:rPr lang="tr-TR" sz="3600" dirty="0" err="1" smtClean="0">
                <a:solidFill>
                  <a:schemeClr val="accent1">
                    <a:lumMod val="50000"/>
                  </a:schemeClr>
                </a:solidFill>
              </a:rPr>
              <a:t>Diagram</a:t>
            </a:r>
            <a:endParaRPr lang="tr-T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2" y="168813"/>
            <a:ext cx="650919" cy="6471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61" y="1158177"/>
            <a:ext cx="9171222" cy="53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158</TotalTime>
  <Words>34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avcı</dc:creator>
  <cp:lastModifiedBy>ismail avcı</cp:lastModifiedBy>
  <cp:revision>17</cp:revision>
  <dcterms:created xsi:type="dcterms:W3CDTF">2022-12-17T12:04:41Z</dcterms:created>
  <dcterms:modified xsi:type="dcterms:W3CDTF">2022-12-20T10:13:56Z</dcterms:modified>
</cp:coreProperties>
</file>