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660" y="-84"/>
      </p:cViewPr>
      <p:guideLst>
        <p:guide orient="horz" pos="2160"/>
        <p:guide orient="horz" pos="482"/>
        <p:guide orient="horz" pos="3884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Chap01. </a:t>
            </a:r>
            <a:r>
              <a:rPr lang="ko-KR" altLang="en-US" sz="2800" dirty="0" smtClean="0"/>
              <a:t>데이터베이스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DBMS:Database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Manegement</a:t>
            </a:r>
            <a:r>
              <a:rPr lang="en-US" altLang="ko-KR" sz="2800" dirty="0" smtClean="0"/>
              <a:t> System)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424936" cy="223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3"/>
            <a:ext cx="8208912" cy="253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68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62959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245</TotalTime>
  <Words>3</Words>
  <Application>Microsoft Office PowerPoint</Application>
  <PresentationFormat>화면 슬라이드 쇼(4:3)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원본</vt:lpstr>
      <vt:lpstr>Chap01. 데이터베이스 (DBMS:Database Manegement System)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이병관</cp:lastModifiedBy>
  <cp:revision>83</cp:revision>
  <dcterms:created xsi:type="dcterms:W3CDTF">2006-10-05T04:04:58Z</dcterms:created>
  <dcterms:modified xsi:type="dcterms:W3CDTF">2022-09-18T04:27:55Z</dcterms:modified>
</cp:coreProperties>
</file>